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0A893-BEAA-420C-933C-FFE4B5BF2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358405-A780-439B-8FA2-F632C60D0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6868E0-00C7-4625-8CE0-944839DE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B857B0-5313-43E3-AED8-647450BB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0F0ED4-8E7A-4909-8705-0DBA3A20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2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85849-FCBD-40E1-B395-0EE634F5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599462-DC82-4A90-B2AB-C6F38D6B4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D768C-F0DD-48D8-B44D-F1C6F462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90AC9-B1B3-44D2-B25E-228C805F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9C09EA-5945-42F7-B5F0-4B10A49E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23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A79D52B-9454-46FD-8D23-607994C47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2F4958-2202-48A3-8EB3-1B1DE891C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A07717-1C74-4D03-8E3F-B1E7C9A0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6BB67-D637-44E9-A2AD-3F5C5940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D6E2D0-BEEA-46CA-89E3-089BB296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3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2E75A-7C2C-4CF9-8CD6-3F5A3E11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0E720-FBA3-48A2-A876-51EEB72D1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3673FF-957D-4FB5-AE1F-C6C86528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99C56-1828-46B3-9624-1BE3681D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75CF99-7316-4F55-973C-411385BB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90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7DB8F-1EAC-4A62-ADD1-910C1DA6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5AA961-25FE-4D35-8E76-772CAB449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006942-49EB-43D7-9E2A-0D30EF67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774C40-99AE-488C-B2AE-7904054F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641F22-A961-409C-B5AD-496BB593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78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016B6-1635-42DF-8565-13D624B0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FFEC4-142A-4FFD-B0EF-0849EA6BC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DAE45A-2E0C-47DE-8E7A-3C2BAC885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F1C660-C7A5-4F08-BDAC-9A85874E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6BC89E-1D69-433F-96D9-7E2F1C28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21318D-1746-47DF-A78C-926E032B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3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D17AC-B8CB-40FF-81A7-D2EA86F6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DAA533-9F10-4A1D-AA74-C9EC8D6D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AC9EBE-157A-4E4E-BED2-CD9939B1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569B8D-27BE-43A6-BC1E-7528797BB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3DFB1B-75FB-4572-B68D-DE597B4E1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47AB11-5E2D-48F4-8904-4EEC7C78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67A967-C30F-48A7-8094-AC5299C1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A06AF9B-8FD1-4219-8B28-24284E44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8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F3D68-6B1E-483B-979B-5CBE6725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782F6C-2E6E-4182-8E42-9839BAFD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A14A82-522D-4F7A-A9B8-8A356183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70BA9D-9665-4F7F-8B69-BE1A4EF9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9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A5AC51-A3E3-4C74-8D1F-1E70DA2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AA4286-C3FF-4922-B319-F066B025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1F570C-22F7-4E8B-909A-55F3B30C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28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81E09-62F5-4881-BC16-48689200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814AC-C0B4-41D5-AB5A-5EAB7EC4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A68F5B-F8E0-4918-8D88-A11DB83F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28D8A2-FDE1-45E4-A2E7-B6DA1292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323A20-F1EA-406C-8067-0FF2C818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B38C31-41B3-4774-AD4E-72F05D20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80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66D5E-5C13-4D3D-90D9-D2A495A3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CDA980-0E7B-44A9-93E0-DC716FD3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098D17-9C37-4DDF-9E15-C900AE2CF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FCFDE2-FFFB-4AB2-B2FC-184DE8FA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AF3A32-82CB-4692-9891-F1A0A30D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17C560-7183-48C0-9C4A-C8C86D0D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22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8AC06F-98F6-42ED-AA80-34412A2D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03D3CF-A277-472C-859C-7D06137AD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5DB9A-A53C-4134-B5F0-8BA46C148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CD97-5C43-47E4-B9CC-0398EFA9589C}" type="datetimeFigureOut">
              <a:rPr lang="nl-NL" smtClean="0"/>
              <a:t>17-10-2020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98F8EB-8F39-438C-BDF9-E53AA926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C9F698-6DDF-47C8-B092-768428698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B8B07-4CD4-4445-AB57-6D71F6C8A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4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D95E0C4-2308-4458-97B4-3B95797BF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93" y="1571603"/>
            <a:ext cx="10661707" cy="49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Een vruchtbaar leven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Hoe sta </a:t>
            </a:r>
            <a:r>
              <a:rPr lang="nl-NL" i="1" dirty="0">
                <a:solidFill>
                  <a:schemeClr val="bg1">
                    <a:lumMod val="85000"/>
                  </a:schemeClr>
                </a:solidFill>
              </a:rPr>
              <a:t>ik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 er eigenlijk bij? Waar laat ik mijn wortels in groeien? Ben ik goed geaard? 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13700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1026" name="Picture 2" descr="Inhoud. Inleiding. 1. Liefde. 2. Blijdschap. 3. Vrede. 4. Geduld. 5.  Vriendelijkheid. 6. Goedheid. 7. Trouw. 8. Zachtmoedigheid PDF Gratis  download">
            <a:extLst>
              <a:ext uri="{FF2B5EF4-FFF2-40B4-BE49-F238E27FC236}">
                <a16:creationId xmlns:a16="http://schemas.microsoft.com/office/drawing/2014/main" id="{1FC283FC-6372-4C90-9E49-95B1DFB0D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7149" r="5434" b="5323"/>
          <a:stretch/>
        </p:blipFill>
        <p:spPr bwMode="auto">
          <a:xfrm>
            <a:off x="1419831" y="212036"/>
            <a:ext cx="4734993" cy="6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8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Een vruchtbaar leven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</a:rPr>
              <a:t>Leer van mij, zegt Jezus, want ik ben zachtmoedig en nederig van hart </a:t>
            </a:r>
            <a:endParaRPr lang="nl-NL" sz="3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222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Een vruchtbaar leven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Er is nog tijd, God heeft geduld. 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bg1">
                    <a:lumMod val="85000"/>
                  </a:schemeClr>
                </a:solidFill>
              </a:rPr>
              <a:t>Waar wacht je eigenlijk nog op? 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5474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834D9C1-FA78-4008-A7A2-96E105523BC3}"/>
              </a:ext>
            </a:extLst>
          </p:cNvPr>
          <p:cNvSpPr txBox="1"/>
          <p:nvPr/>
        </p:nvSpPr>
        <p:spPr>
          <a:xfrm rot="21266480">
            <a:off x="139312" y="2875001"/>
            <a:ext cx="11913376" cy="11079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</a:rPr>
              <a:t>Soldaten van Pilatus doden </a:t>
            </a:r>
            <a:r>
              <a:rPr lang="nl-NL" sz="4800" dirty="0" err="1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</a:rPr>
              <a:t>Galileeërs</a:t>
            </a:r>
            <a:r>
              <a:rPr lang="nl-NL" sz="4800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</a:rPr>
              <a:t> met hun offerdieren!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Wat betekent dit toch?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46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Wat betekent dit toch?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Als jullie een wolk zien in het westen, dan zeggen jullie meteen: Er komt regen. En dat gebeurt ook. En als het waait vanuit het zuiden, dan zeggen jullie: Het wordt warm vandaag. En ook dat gebeurt. 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Hoe komt het toch dat jullie niet begrijpen wat er in deze tijd gebeurt? 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06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834D9C1-FA78-4008-A7A2-96E105523BC3}"/>
              </a:ext>
            </a:extLst>
          </p:cNvPr>
          <p:cNvSpPr txBox="1"/>
          <p:nvPr/>
        </p:nvSpPr>
        <p:spPr>
          <a:xfrm rot="21266480">
            <a:off x="235709" y="2692236"/>
            <a:ext cx="11849481" cy="11079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</a:rPr>
              <a:t>Soldaten van Pilatus doden </a:t>
            </a:r>
            <a:r>
              <a:rPr lang="nl-NL" sz="4800" dirty="0" err="1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</a:rPr>
              <a:t>Galileeërs</a:t>
            </a:r>
            <a:r>
              <a:rPr lang="nl-NL" sz="4800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</a:rPr>
              <a:t> met hun offerdieren!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Wat betekent dit toch?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6896E4-BA31-4CD0-9289-B9FD31755879}"/>
              </a:ext>
            </a:extLst>
          </p:cNvPr>
          <p:cNvSpPr txBox="1"/>
          <p:nvPr/>
        </p:nvSpPr>
        <p:spPr>
          <a:xfrm rot="218914">
            <a:off x="6496582" y="4423587"/>
            <a:ext cx="5432260" cy="18466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>
                    <a:lumMod val="85000"/>
                  </a:schemeClr>
                </a:solidFill>
                <a:latin typeface="Berlin Sans FB Demi" panose="020E0802020502020306" pitchFamily="34" charset="0"/>
              </a:rPr>
              <a:t>Toren van </a:t>
            </a:r>
            <a:r>
              <a:rPr lang="nl-NL" sz="4800" dirty="0" err="1">
                <a:solidFill>
                  <a:schemeClr val="bg1">
                    <a:lumMod val="85000"/>
                  </a:schemeClr>
                </a:solidFill>
                <a:latin typeface="Berlin Sans FB Demi" panose="020E0802020502020306" pitchFamily="34" charset="0"/>
              </a:rPr>
              <a:t>Siloam</a:t>
            </a:r>
            <a:r>
              <a:rPr lang="nl-NL" sz="4800" dirty="0">
                <a:solidFill>
                  <a:schemeClr val="bg1">
                    <a:lumMod val="85000"/>
                  </a:schemeClr>
                </a:solidFill>
                <a:latin typeface="Berlin Sans FB Demi" panose="020E0802020502020306" pitchFamily="34" charset="0"/>
              </a:rPr>
              <a:t> stort in: 18 doden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30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Wat betekent dit toch?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Jullie hebben niet juist over mij gesproken (Zo ben Ik niet)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81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Wat betekent dit toch?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 </a:t>
            </a:r>
            <a:r>
              <a:rPr lang="nl-NL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klaar om God, die mij zelf heeft gemaakt, te ontmoeten als het voor mij vandaag voorbij zou zijn? 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5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Gods geduld met zijn wereld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4989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Gods geduld met zijn wereld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nl-NL" i="1" dirty="0">
                <a:solidFill>
                  <a:schemeClr val="bg1">
                    <a:lumMod val="85000"/>
                  </a:schemeClr>
                </a:solidFill>
              </a:rPr>
              <a:t>De Heer is niet traag met het nakomen van zijn belofte, zoals sommigen menen; hij heeft alleen maar geduld met u, omdat hij wil dat iedereen tot inkeer komt en niemand verloren gaat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 (2 Petrus 3: 9). 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7377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0848-61D5-4B71-9F7B-975E6E9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C00000"/>
                </a:solidFill>
              </a:rPr>
              <a:t>Lucas 13: 1-9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8B328-85D6-4C5C-A2AD-A9AA4404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85000"/>
                  </a:schemeClr>
                </a:solidFill>
              </a:rPr>
              <a:t>Een vruchtbaar leven</a:t>
            </a:r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3914A3-E931-45D1-9A60-60ECB15C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581" y="1986261"/>
            <a:ext cx="6053219" cy="42769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7B6145-8345-43E0-961E-C2A92EAE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95" y="3295351"/>
            <a:ext cx="3957106" cy="29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01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315</Words>
  <Application>Microsoft Office PowerPoint</Application>
  <PresentationFormat>Breedbeeld</PresentationFormat>
  <Paragraphs>44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Rockwell Condensed</vt:lpstr>
      <vt:lpstr>Kantoorthema</vt:lpstr>
      <vt:lpstr>Lucas 13: 1-9</vt:lpstr>
      <vt:lpstr>Lucas 13: 1-9</vt:lpstr>
      <vt:lpstr>Lucas 13: 1-9</vt:lpstr>
      <vt:lpstr>Lucas 13: 1-9</vt:lpstr>
      <vt:lpstr>Lucas 13: 1-9</vt:lpstr>
      <vt:lpstr>Lucas 13: 1-9</vt:lpstr>
      <vt:lpstr>Lucas 13: 1-9</vt:lpstr>
      <vt:lpstr>Lucas 13: 1-9</vt:lpstr>
      <vt:lpstr>Lucas 13: 1-9</vt:lpstr>
      <vt:lpstr>Lucas 13: 1-9</vt:lpstr>
      <vt:lpstr>Lucas 13: 1-9</vt:lpstr>
      <vt:lpstr>Lucas 13: 1-9</vt:lpstr>
      <vt:lpstr>Lucas 13: 1-9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geduld met zijn wereld; er is nog tijd!</dc:title>
  <dc:creator>Jan Willem</dc:creator>
  <cp:lastModifiedBy>Jan Willem</cp:lastModifiedBy>
  <cp:revision>18</cp:revision>
  <dcterms:created xsi:type="dcterms:W3CDTF">2020-05-07T08:54:16Z</dcterms:created>
  <dcterms:modified xsi:type="dcterms:W3CDTF">2020-10-17T19:13:44Z</dcterms:modified>
</cp:coreProperties>
</file>