
<file path=[Content_Types].xml><?xml version="1.0" encoding="utf-8"?>
<Types xmlns="http://schemas.openxmlformats.org/package/2006/content-types"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0F4FB"/>
            </a:gs>
            <a:gs pos="50000">
              <a:srgbClr val="C2D1ED"/>
            </a:gs>
            <a:gs pos="100000">
              <a:srgbClr val="E1E8F5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kst"/>
          <p:cNvSpPr txBox="1">
            <a:spLocks noGrp="1"/>
          </p:cNvSpPr>
          <p:nvPr>
            <p:ph type="title"/>
          </p:nvPr>
        </p:nvSpPr>
        <p:spPr>
          <a:xfrm>
            <a:off x="1370012" y="641614"/>
            <a:ext cx="7315201" cy="1390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7733" tIns="37733" rIns="37733" bIns="37733" anchor="ctr"/>
          <a:lstStyle/>
          <a:p>
            <a:r>
              <a:t>Titeltekst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5103812" y="2032000"/>
            <a:ext cx="3581401" cy="368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7733" tIns="37733" rIns="37733" bIns="37733"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8469899" y="5342825"/>
            <a:ext cx="216904" cy="212537"/>
          </a:xfrm>
          <a:prstGeom prst="rect">
            <a:avLst/>
          </a:prstGeom>
          <a:ln w="12700">
            <a:miter lim="400000"/>
          </a:ln>
        </p:spPr>
        <p:txBody>
          <a:bodyPr wrap="none" lIns="37733" tIns="37733" rIns="37733" bIns="37733" anchor="ctr">
            <a:spAutoFit/>
          </a:bodyPr>
          <a:lstStyle>
            <a:lvl1pPr algn="r" defTabSz="754062"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282575" marR="0" indent="-2825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643419" marR="0" indent="-26559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999170" marR="0" indent="-243522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418382" marR="0" indent="-28649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780293" marR="0" indent="-27057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237493" marR="0" indent="-27057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2694693" marR="0" indent="-27057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151893" marR="0" indent="-27057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3609092" marR="0" indent="-270578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7540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4294967295"/>
          </p:nvPr>
        </p:nvSpPr>
        <p:spPr>
          <a:xfrm>
            <a:off x="457200" y="1333500"/>
            <a:ext cx="8229600" cy="3770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Tx/>
              <a:buNone/>
              <a:defRPr sz="3000"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</p:txBody>
      </p:sp>
      <p:pic>
        <p:nvPicPr>
          <p:cNvPr id="22" name="Afbeelding" descr="Afbeeld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224" y="1333500"/>
            <a:ext cx="6643552" cy="37703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0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>
            <a:lvl1pPr defTabSz="804672">
              <a:defRPr sz="3168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God verschijnt in een brandende doornstruik</a:t>
            </a:r>
          </a:p>
        </p:txBody>
      </p:sp>
      <p:sp>
        <p:nvSpPr>
          <p:cNvPr id="25" name="Shape 21"/>
          <p:cNvSpPr txBox="1">
            <a:spLocks noGrp="1"/>
          </p:cNvSpPr>
          <p:nvPr>
            <p:ph type="body" idx="4294967295"/>
          </p:nvPr>
        </p:nvSpPr>
        <p:spPr>
          <a:xfrm>
            <a:off x="457200" y="1333500"/>
            <a:ext cx="8229600" cy="3770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SzTx/>
              <a:buNone/>
              <a:defRPr sz="3000"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1. Heilig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0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>
            <a:lvl1pPr defTabSz="804672">
              <a:defRPr sz="3168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God verschijnt in een brandende doornstruik</a:t>
            </a:r>
          </a:p>
        </p:txBody>
      </p:sp>
      <p:sp>
        <p:nvSpPr>
          <p:cNvPr id="28" name="Shape 21"/>
          <p:cNvSpPr txBox="1">
            <a:spLocks noGrp="1"/>
          </p:cNvSpPr>
          <p:nvPr>
            <p:ph type="body" idx="4294967295"/>
          </p:nvPr>
        </p:nvSpPr>
        <p:spPr>
          <a:xfrm>
            <a:off x="457200" y="1333500"/>
            <a:ext cx="8229600" cy="3770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Tx/>
              <a:buNone/>
              <a:defRPr sz="3000"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1. Heilig</a:t>
            </a:r>
          </a:p>
          <a:p>
            <a:pPr marL="0" indent="0">
              <a:lnSpc>
                <a:spcPct val="120000"/>
              </a:lnSpc>
              <a:buSzTx/>
              <a:buNone/>
              <a:defRPr sz="3000"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  <a:p>
            <a:pPr marL="0" lvl="6" indent="2736320">
              <a:lnSpc>
                <a:spcPct val="120000"/>
              </a:lnSpc>
              <a:buSzTx/>
              <a:buNone/>
              <a:defRPr sz="2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Heiligheid, majesteit, grootheid</a:t>
            </a:r>
          </a:p>
          <a:p>
            <a:pPr marL="0" lvl="6" indent="2736320">
              <a:lnSpc>
                <a:spcPct val="120000"/>
              </a:lnSpc>
              <a:buSzTx/>
              <a:buNone/>
              <a:defRPr sz="2900"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  <a:p>
            <a:pPr marL="0" lvl="6" indent="2736320">
              <a:lnSpc>
                <a:spcPct val="120000"/>
              </a:lnSpc>
              <a:buSzTx/>
              <a:buNone/>
              <a:defRPr sz="29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Ik ben die Ik ben en niet wie jij wilt dat Ik ben</a:t>
            </a:r>
          </a:p>
        </p:txBody>
      </p:sp>
      <p:pic>
        <p:nvPicPr>
          <p:cNvPr id="29" name="Afbeelding" descr="Afbeeld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57" y="2467174"/>
            <a:ext cx="2290366" cy="22903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20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>
            <a:lvl1pPr defTabSz="804672">
              <a:defRPr sz="3168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God verschijnt in een brandende doornstruik</a:t>
            </a:r>
          </a:p>
        </p:txBody>
      </p:sp>
      <p:sp>
        <p:nvSpPr>
          <p:cNvPr id="32" name="Shape 21"/>
          <p:cNvSpPr txBox="1">
            <a:spLocks noGrp="1"/>
          </p:cNvSpPr>
          <p:nvPr>
            <p:ph type="body" idx="4294967295"/>
          </p:nvPr>
        </p:nvSpPr>
        <p:spPr>
          <a:xfrm>
            <a:off x="457200" y="1333500"/>
            <a:ext cx="8229600" cy="3770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Tx/>
              <a:buNone/>
              <a:defRPr sz="3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1. Heilig</a:t>
            </a:r>
          </a:p>
          <a:p>
            <a:pPr marL="0" indent="0">
              <a:lnSpc>
                <a:spcPct val="120000"/>
              </a:lnSpc>
              <a:buSzTx/>
              <a:buNone/>
              <a:defRPr sz="3000"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2. Genadig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20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</p:txBody>
      </p:sp>
      <p:sp>
        <p:nvSpPr>
          <p:cNvPr id="35" name="Shape 21"/>
          <p:cNvSpPr txBox="1">
            <a:spLocks noGrp="1"/>
          </p:cNvSpPr>
          <p:nvPr>
            <p:ph type="body" idx="4294967295"/>
          </p:nvPr>
        </p:nvSpPr>
        <p:spPr>
          <a:xfrm>
            <a:off x="457200" y="1333500"/>
            <a:ext cx="8229600" cy="3770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Tx/>
              <a:buNone/>
              <a:defRPr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Daar verscheen </a:t>
            </a:r>
            <a:r>
              <a:rPr u="sng"/>
              <a:t>de engel van de HEER</a:t>
            </a:r>
            <a:r>
              <a:t> aan hem (vs 2)</a:t>
            </a:r>
          </a:p>
          <a:p>
            <a:pPr marL="0" indent="0">
              <a:lnSpc>
                <a:spcPct val="120000"/>
              </a:lnSpc>
              <a:buSzTx/>
              <a:buNone/>
              <a:defRPr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  <a:p>
            <a:pPr marL="0" indent="0">
              <a:lnSpc>
                <a:spcPct val="120000"/>
              </a:lnSpc>
              <a:buSzTx/>
              <a:buNone/>
              <a:defRPr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Ik ben de </a:t>
            </a:r>
            <a:r>
              <a:rPr u="sng"/>
              <a:t>God</a:t>
            </a:r>
            <a:r>
              <a:t> van je vader, de </a:t>
            </a:r>
            <a:r>
              <a:rPr u="sng"/>
              <a:t>God</a:t>
            </a:r>
            <a:r>
              <a:t> van Abraham, de </a:t>
            </a:r>
            <a:r>
              <a:rPr u="sng"/>
              <a:t>God</a:t>
            </a:r>
            <a:r>
              <a:t> van Isaak, de </a:t>
            </a:r>
            <a:r>
              <a:rPr u="sng"/>
              <a:t>God</a:t>
            </a:r>
            <a:r>
              <a:t> van Jakob (vs 6)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20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>
            <a:lvl1pPr defTabSz="804672">
              <a:defRPr sz="3168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God verschijnt in een brandende doornstruik</a:t>
            </a:r>
          </a:p>
        </p:txBody>
      </p:sp>
      <p:sp>
        <p:nvSpPr>
          <p:cNvPr id="38" name="Shape 21"/>
          <p:cNvSpPr txBox="1">
            <a:spLocks noGrp="1"/>
          </p:cNvSpPr>
          <p:nvPr>
            <p:ph type="body" idx="4294967295"/>
          </p:nvPr>
        </p:nvSpPr>
        <p:spPr>
          <a:xfrm>
            <a:off x="457200" y="1333500"/>
            <a:ext cx="8229600" cy="3770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Tx/>
              <a:buNone/>
              <a:defRPr sz="3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1. Heilig</a:t>
            </a:r>
          </a:p>
          <a:p>
            <a:pPr marL="0" indent="0">
              <a:lnSpc>
                <a:spcPct val="120000"/>
              </a:lnSpc>
              <a:buSzTx/>
              <a:buNone/>
              <a:defRPr sz="3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2. Genadig</a:t>
            </a:r>
          </a:p>
          <a:p>
            <a:pPr marL="0" indent="0">
              <a:lnSpc>
                <a:spcPct val="120000"/>
              </a:lnSpc>
              <a:buSzTx/>
              <a:buNone/>
              <a:defRPr sz="3000"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3. Trouw</a:t>
            </a:r>
            <a:endParaRPr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buSzTx/>
              <a:buNone/>
              <a:defRPr sz="3000"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>
              <a:solidFill>
                <a:srgbClr val="000000"/>
              </a:solidFill>
            </a:endParaRPr>
          </a:p>
          <a:p>
            <a:pPr marL="0" indent="0" algn="r">
              <a:lnSpc>
                <a:spcPct val="120000"/>
              </a:lnSpc>
              <a:buSzTx/>
              <a:buNone/>
              <a:defRPr>
                <a:solidFill>
                  <a:srgbClr val="FF0C0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>
                <a:solidFill>
                  <a:srgbClr val="000000"/>
                </a:solidFill>
              </a:rPr>
              <a:t>Ik ben de God van Abraham, Isaak en Jakob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antoorthema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antoorthema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Diavoorstelling (16:10)</PresentationFormat>
  <Paragraphs>20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 Neue</vt:lpstr>
      <vt:lpstr>Trebuchet MS</vt:lpstr>
      <vt:lpstr>Kantoorthema</vt:lpstr>
      <vt:lpstr>PowerPoint-presentatie</vt:lpstr>
      <vt:lpstr>God verschijnt in een brandende doornstruik</vt:lpstr>
      <vt:lpstr>God verschijnt in een brandende doornstruik</vt:lpstr>
      <vt:lpstr>God verschijnt in een brandende doornstruik</vt:lpstr>
      <vt:lpstr>PowerPoint-presentatie</vt:lpstr>
      <vt:lpstr>God verschijnt in een brandende doornstruik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cp:lastModifiedBy>Petra Oostland</cp:lastModifiedBy>
  <cp:revision>1</cp:revision>
  <dcterms:modified xsi:type="dcterms:W3CDTF">2020-10-31T19:22:48Z</dcterms:modified>
</cp:coreProperties>
</file>