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sldIdLst>
    <p:sldId id="256" r:id="rId2"/>
    <p:sldId id="257" r:id="rId3"/>
    <p:sldId id="258" r:id="rId4"/>
    <p:sldId id="259" r:id="rId5"/>
    <p:sldId id="260" r:id="rId6"/>
    <p:sldId id="261" r:id="rId7"/>
    <p:sldId id="270" r:id="rId8"/>
    <p:sldId id="262" r:id="rId9"/>
    <p:sldId id="263" r:id="rId10"/>
    <p:sldId id="264" r:id="rId11"/>
    <p:sldId id="266" r:id="rId12"/>
    <p:sldId id="268" r:id="rId13"/>
    <p:sldId id="272" r:id="rId14"/>
    <p:sldId id="269"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5C172-A251-4BD7-955F-09534583ADBF}" v="12" dt="2020-08-13T09:30:12.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Wilmink" userId="c52b58204e8c2ea1" providerId="LiveId" clId="{97F5C172-A251-4BD7-955F-09534583ADBF}"/>
    <pc:docChg chg="undo custSel mod addSld delSld modSld">
      <pc:chgData name="Jan Wilmink" userId="c52b58204e8c2ea1" providerId="LiveId" clId="{97F5C172-A251-4BD7-955F-09534583ADBF}" dt="2020-08-13T09:53:15.313" v="479" actId="27636"/>
      <pc:docMkLst>
        <pc:docMk/>
      </pc:docMkLst>
      <pc:sldChg chg="modSp mod">
        <pc:chgData name="Jan Wilmink" userId="c52b58204e8c2ea1" providerId="LiveId" clId="{97F5C172-A251-4BD7-955F-09534583ADBF}" dt="2020-08-10T19:14:56.373" v="41" actId="255"/>
        <pc:sldMkLst>
          <pc:docMk/>
          <pc:sldMk cId="2191799386" sldId="266"/>
        </pc:sldMkLst>
        <pc:spChg chg="mod">
          <ac:chgData name="Jan Wilmink" userId="c52b58204e8c2ea1" providerId="LiveId" clId="{97F5C172-A251-4BD7-955F-09534583ADBF}" dt="2020-08-10T19:14:56.373" v="41" actId="255"/>
          <ac:spMkLst>
            <pc:docMk/>
            <pc:sldMk cId="2191799386" sldId="266"/>
            <ac:spMk id="2" creationId="{2B039AD7-3D7D-4070-A9B9-B125B41F614B}"/>
          </ac:spMkLst>
        </pc:spChg>
      </pc:sldChg>
      <pc:sldChg chg="addSp delSp modSp new del mod">
        <pc:chgData name="Jan Wilmink" userId="c52b58204e8c2ea1" providerId="LiveId" clId="{97F5C172-A251-4BD7-955F-09534583ADBF}" dt="2020-08-10T19:15:48.377" v="51" actId="47"/>
        <pc:sldMkLst>
          <pc:docMk/>
          <pc:sldMk cId="1609771648" sldId="267"/>
        </pc:sldMkLst>
        <pc:spChg chg="mod">
          <ac:chgData name="Jan Wilmink" userId="c52b58204e8c2ea1" providerId="LiveId" clId="{97F5C172-A251-4BD7-955F-09534583ADBF}" dt="2020-08-10T19:12:12.697" v="11" actId="21"/>
          <ac:spMkLst>
            <pc:docMk/>
            <pc:sldMk cId="1609771648" sldId="267"/>
            <ac:spMk id="2" creationId="{0AB1F280-B746-4197-A297-A7B4105654B0}"/>
          </ac:spMkLst>
        </pc:spChg>
        <pc:spChg chg="del mod">
          <ac:chgData name="Jan Wilmink" userId="c52b58204e8c2ea1" providerId="LiveId" clId="{97F5C172-A251-4BD7-955F-09534583ADBF}" dt="2020-08-10T19:11:21.431" v="2"/>
          <ac:spMkLst>
            <pc:docMk/>
            <pc:sldMk cId="1609771648" sldId="267"/>
            <ac:spMk id="3" creationId="{773E604D-94CE-40C7-9787-1C67C8EE1381}"/>
          </ac:spMkLst>
        </pc:spChg>
        <pc:spChg chg="add mod">
          <ac:chgData name="Jan Wilmink" userId="c52b58204e8c2ea1" providerId="LiveId" clId="{97F5C172-A251-4BD7-955F-09534583ADBF}" dt="2020-08-10T19:12:28.693" v="14" actId="21"/>
          <ac:spMkLst>
            <pc:docMk/>
            <pc:sldMk cId="1609771648" sldId="267"/>
            <ac:spMk id="4" creationId="{500719BE-DF8C-4131-86F1-1713A3E90693}"/>
          </ac:spMkLst>
        </pc:spChg>
      </pc:sldChg>
      <pc:sldChg chg="addSp modSp new mod setBg">
        <pc:chgData name="Jan Wilmink" userId="c52b58204e8c2ea1" providerId="LiveId" clId="{97F5C172-A251-4BD7-955F-09534583ADBF}" dt="2020-08-10T19:15:34.351" v="50" actId="20577"/>
        <pc:sldMkLst>
          <pc:docMk/>
          <pc:sldMk cId="1859887868" sldId="268"/>
        </pc:sldMkLst>
        <pc:spChg chg="mod">
          <ac:chgData name="Jan Wilmink" userId="c52b58204e8c2ea1" providerId="LiveId" clId="{97F5C172-A251-4BD7-955F-09534583ADBF}" dt="2020-08-10T19:15:34.351" v="50" actId="20577"/>
          <ac:spMkLst>
            <pc:docMk/>
            <pc:sldMk cId="1859887868" sldId="268"/>
            <ac:spMk id="2" creationId="{3EBF00C9-645B-4314-AA7B-04ECEB907925}"/>
          </ac:spMkLst>
        </pc:spChg>
        <pc:spChg chg="mod">
          <ac:chgData name="Jan Wilmink" userId="c52b58204e8c2ea1" providerId="LiveId" clId="{97F5C172-A251-4BD7-955F-09534583ADBF}" dt="2020-08-10T19:14:21.128" v="40" actId="20577"/>
          <ac:spMkLst>
            <pc:docMk/>
            <pc:sldMk cId="1859887868" sldId="268"/>
            <ac:spMk id="3" creationId="{B588AF28-5065-462D-AD37-F2F565E76A24}"/>
          </ac:spMkLst>
        </pc:spChg>
        <pc:spChg chg="add">
          <ac:chgData name="Jan Wilmink" userId="c52b58204e8c2ea1" providerId="LiveId" clId="{97F5C172-A251-4BD7-955F-09534583ADBF}" dt="2020-08-10T19:13:54.906" v="37" actId="26606"/>
          <ac:spMkLst>
            <pc:docMk/>
            <pc:sldMk cId="1859887868" sldId="268"/>
            <ac:spMk id="8" creationId="{F04BED5A-E98E-4DA0-BAA5-4F6AB2492D6C}"/>
          </ac:spMkLst>
        </pc:spChg>
        <pc:spChg chg="add">
          <ac:chgData name="Jan Wilmink" userId="c52b58204e8c2ea1" providerId="LiveId" clId="{97F5C172-A251-4BD7-955F-09534583ADBF}" dt="2020-08-10T19:13:54.906" v="37" actId="26606"/>
          <ac:spMkLst>
            <pc:docMk/>
            <pc:sldMk cId="1859887868" sldId="268"/>
            <ac:spMk id="10" creationId="{EB64B94A-E40E-48CE-BD7B-C1A30AE572FB}"/>
          </ac:spMkLst>
        </pc:spChg>
        <pc:spChg chg="add">
          <ac:chgData name="Jan Wilmink" userId="c52b58204e8c2ea1" providerId="LiveId" clId="{97F5C172-A251-4BD7-955F-09534583ADBF}" dt="2020-08-10T19:13:54.906" v="37" actId="26606"/>
          <ac:spMkLst>
            <pc:docMk/>
            <pc:sldMk cId="1859887868" sldId="268"/>
            <ac:spMk id="14" creationId="{D1B26337-5AA4-470D-9687-5907CB53BAE9}"/>
          </ac:spMkLst>
        </pc:spChg>
        <pc:cxnChg chg="add">
          <ac:chgData name="Jan Wilmink" userId="c52b58204e8c2ea1" providerId="LiveId" clId="{97F5C172-A251-4BD7-955F-09534583ADBF}" dt="2020-08-10T19:13:54.906" v="37" actId="26606"/>
          <ac:cxnSpMkLst>
            <pc:docMk/>
            <pc:sldMk cId="1859887868" sldId="268"/>
            <ac:cxnSpMk id="12" creationId="{49EC5CA6-6479-49D5-B4B5-5643D26B83CD}"/>
          </ac:cxnSpMkLst>
        </pc:cxnChg>
      </pc:sldChg>
      <pc:sldChg chg="addSp delSp modSp add del mod">
        <pc:chgData name="Jan Wilmink" userId="c52b58204e8c2ea1" providerId="LiveId" clId="{97F5C172-A251-4BD7-955F-09534583ADBF}" dt="2020-08-10T19:23:50.177" v="179" actId="20577"/>
        <pc:sldMkLst>
          <pc:docMk/>
          <pc:sldMk cId="1104762436" sldId="269"/>
        </pc:sldMkLst>
        <pc:spChg chg="add del mod">
          <ac:chgData name="Jan Wilmink" userId="c52b58204e8c2ea1" providerId="LiveId" clId="{97F5C172-A251-4BD7-955F-09534583ADBF}" dt="2020-08-10T19:21:42.029" v="156" actId="6549"/>
          <ac:spMkLst>
            <pc:docMk/>
            <pc:sldMk cId="1104762436" sldId="269"/>
            <ac:spMk id="2" creationId="{3EBF00C9-645B-4314-AA7B-04ECEB907925}"/>
          </ac:spMkLst>
        </pc:spChg>
        <pc:spChg chg="mod">
          <ac:chgData name="Jan Wilmink" userId="c52b58204e8c2ea1" providerId="LiveId" clId="{97F5C172-A251-4BD7-955F-09534583ADBF}" dt="2020-08-10T19:23:50.177" v="179" actId="20577"/>
          <ac:spMkLst>
            <pc:docMk/>
            <pc:sldMk cId="1104762436" sldId="269"/>
            <ac:spMk id="3" creationId="{B588AF28-5065-462D-AD37-F2F565E76A24}"/>
          </ac:spMkLst>
        </pc:spChg>
        <pc:spChg chg="add del mod">
          <ac:chgData name="Jan Wilmink" userId="c52b58204e8c2ea1" providerId="LiveId" clId="{97F5C172-A251-4BD7-955F-09534583ADBF}" dt="2020-08-10T19:17:00.494" v="55"/>
          <ac:spMkLst>
            <pc:docMk/>
            <pc:sldMk cId="1104762436" sldId="269"/>
            <ac:spMk id="4" creationId="{49500758-9AEC-4B01-AF99-C285183BAFB1}"/>
          </ac:spMkLst>
        </pc:spChg>
        <pc:spChg chg="add del">
          <ac:chgData name="Jan Wilmink" userId="c52b58204e8c2ea1" providerId="LiveId" clId="{97F5C172-A251-4BD7-955F-09534583ADBF}" dt="2020-08-10T19:17:16.984" v="58"/>
          <ac:spMkLst>
            <pc:docMk/>
            <pc:sldMk cId="1104762436" sldId="269"/>
            <ac:spMk id="5" creationId="{A023FDBF-30A6-4413-B5AB-6EFBC95F082F}"/>
          </ac:spMkLst>
        </pc:spChg>
        <pc:spChg chg="add">
          <ac:chgData name="Jan Wilmink" userId="c52b58204e8c2ea1" providerId="LiveId" clId="{97F5C172-A251-4BD7-955F-09534583ADBF}" dt="2020-08-10T19:18:12.640" v="61"/>
          <ac:spMkLst>
            <pc:docMk/>
            <pc:sldMk cId="1104762436" sldId="269"/>
            <ac:spMk id="6" creationId="{54EDB409-4D53-4F8D-8AA2-F66F958E181A}"/>
          </ac:spMkLst>
        </pc:spChg>
      </pc:sldChg>
      <pc:sldChg chg="addSp delSp modSp new mod">
        <pc:chgData name="Jan Wilmink" userId="c52b58204e8c2ea1" providerId="LiveId" clId="{97F5C172-A251-4BD7-955F-09534583ADBF}" dt="2020-08-11T08:07:52.996" v="264" actId="6549"/>
        <pc:sldMkLst>
          <pc:docMk/>
          <pc:sldMk cId="635584849" sldId="270"/>
        </pc:sldMkLst>
        <pc:spChg chg="mod">
          <ac:chgData name="Jan Wilmink" userId="c52b58204e8c2ea1" providerId="LiveId" clId="{97F5C172-A251-4BD7-955F-09534583ADBF}" dt="2020-08-11T08:07:52.996" v="264" actId="6549"/>
          <ac:spMkLst>
            <pc:docMk/>
            <pc:sldMk cId="635584849" sldId="270"/>
            <ac:spMk id="2" creationId="{FFE908C6-E708-4127-B36D-37890781C133}"/>
          </ac:spMkLst>
        </pc:spChg>
        <pc:spChg chg="del">
          <ac:chgData name="Jan Wilmink" userId="c52b58204e8c2ea1" providerId="LiveId" clId="{97F5C172-A251-4BD7-955F-09534583ADBF}" dt="2020-08-11T08:05:55.596" v="181" actId="931"/>
          <ac:spMkLst>
            <pc:docMk/>
            <pc:sldMk cId="635584849" sldId="270"/>
            <ac:spMk id="3" creationId="{E80F7D58-DA6F-4413-9A54-D2F78FE6E651}"/>
          </ac:spMkLst>
        </pc:spChg>
        <pc:spChg chg="del mod">
          <ac:chgData name="Jan Wilmink" userId="c52b58204e8c2ea1" providerId="LiveId" clId="{97F5C172-A251-4BD7-955F-09534583ADBF}" dt="2020-08-11T08:06:03.537" v="184" actId="931"/>
          <ac:spMkLst>
            <pc:docMk/>
            <pc:sldMk cId="635584849" sldId="270"/>
            <ac:spMk id="4" creationId="{B5FD9E41-7418-4086-B715-270683358FD0}"/>
          </ac:spMkLst>
        </pc:spChg>
        <pc:picChg chg="add mod">
          <ac:chgData name="Jan Wilmink" userId="c52b58204e8c2ea1" providerId="LiveId" clId="{97F5C172-A251-4BD7-955F-09534583ADBF}" dt="2020-08-11T08:06:49.324" v="211" actId="1076"/>
          <ac:picMkLst>
            <pc:docMk/>
            <pc:sldMk cId="635584849" sldId="270"/>
            <ac:picMk id="6" creationId="{BD99E76B-AAF7-45B5-A124-67C44BC19436}"/>
          </ac:picMkLst>
        </pc:picChg>
        <pc:picChg chg="add mod">
          <ac:chgData name="Jan Wilmink" userId="c52b58204e8c2ea1" providerId="LiveId" clId="{97F5C172-A251-4BD7-955F-09534583ADBF}" dt="2020-08-11T08:06:35.288" v="205" actId="14100"/>
          <ac:picMkLst>
            <pc:docMk/>
            <pc:sldMk cId="635584849" sldId="270"/>
            <ac:picMk id="8" creationId="{63EC4B7E-24D3-40BD-AD1F-B04CBB79C244}"/>
          </ac:picMkLst>
        </pc:picChg>
      </pc:sldChg>
      <pc:sldChg chg="new del">
        <pc:chgData name="Jan Wilmink" userId="c52b58204e8c2ea1" providerId="LiveId" clId="{97F5C172-A251-4BD7-955F-09534583ADBF}" dt="2020-08-13T09:24:44.368" v="266" actId="2696"/>
        <pc:sldMkLst>
          <pc:docMk/>
          <pc:sldMk cId="527702081" sldId="271"/>
        </pc:sldMkLst>
      </pc:sldChg>
      <pc:sldChg chg="modSp new del mod">
        <pc:chgData name="Jan Wilmink" userId="c52b58204e8c2ea1" providerId="LiveId" clId="{97F5C172-A251-4BD7-955F-09534583ADBF}" dt="2020-08-13T09:35:11.535" v="471" actId="47"/>
        <pc:sldMkLst>
          <pc:docMk/>
          <pc:sldMk cId="3230603496" sldId="271"/>
        </pc:sldMkLst>
        <pc:spChg chg="mod">
          <ac:chgData name="Jan Wilmink" userId="c52b58204e8c2ea1" providerId="LiveId" clId="{97F5C172-A251-4BD7-955F-09534583ADBF}" dt="2020-08-13T09:30:12.710" v="390" actId="207"/>
          <ac:spMkLst>
            <pc:docMk/>
            <pc:sldMk cId="3230603496" sldId="271"/>
            <ac:spMk id="2" creationId="{B21C6069-1441-4C1A-A6A7-7F728B39EFDD}"/>
          </ac:spMkLst>
        </pc:spChg>
        <pc:spChg chg="mod">
          <ac:chgData name="Jan Wilmink" userId="c52b58204e8c2ea1" providerId="LiveId" clId="{97F5C172-A251-4BD7-955F-09534583ADBF}" dt="2020-08-13T09:26:59.095" v="277" actId="20577"/>
          <ac:spMkLst>
            <pc:docMk/>
            <pc:sldMk cId="3230603496" sldId="271"/>
            <ac:spMk id="3" creationId="{79583542-2FAF-489B-AA57-9719B37092FF}"/>
          </ac:spMkLst>
        </pc:spChg>
        <pc:spChg chg="mod">
          <ac:chgData name="Jan Wilmink" userId="c52b58204e8c2ea1" providerId="LiveId" clId="{97F5C172-A251-4BD7-955F-09534583ADBF}" dt="2020-08-13T09:30:43.282" v="406" actId="20577"/>
          <ac:spMkLst>
            <pc:docMk/>
            <pc:sldMk cId="3230603496" sldId="271"/>
            <ac:spMk id="4" creationId="{81FC44D4-BED4-4636-8442-68EDE2A05394}"/>
          </ac:spMkLst>
        </pc:spChg>
      </pc:sldChg>
      <pc:sldChg chg="addSp delSp modSp new mod setBg">
        <pc:chgData name="Jan Wilmink" userId="c52b58204e8c2ea1" providerId="LiveId" clId="{97F5C172-A251-4BD7-955F-09534583ADBF}" dt="2020-08-13T09:53:15.313" v="479" actId="27636"/>
        <pc:sldMkLst>
          <pc:docMk/>
          <pc:sldMk cId="1157741570" sldId="272"/>
        </pc:sldMkLst>
        <pc:spChg chg="mod">
          <ac:chgData name="Jan Wilmink" userId="c52b58204e8c2ea1" providerId="LiveId" clId="{97F5C172-A251-4BD7-955F-09534583ADBF}" dt="2020-08-13T09:34:23.744" v="455" actId="20577"/>
          <ac:spMkLst>
            <pc:docMk/>
            <pc:sldMk cId="1157741570" sldId="272"/>
            <ac:spMk id="2" creationId="{A6B117AC-2C0F-4ABC-8071-E01C320D5585}"/>
          </ac:spMkLst>
        </pc:spChg>
        <pc:spChg chg="mod">
          <ac:chgData name="Jan Wilmink" userId="c52b58204e8c2ea1" providerId="LiveId" clId="{97F5C172-A251-4BD7-955F-09534583ADBF}" dt="2020-08-13T09:53:15.313" v="479" actId="27636"/>
          <ac:spMkLst>
            <pc:docMk/>
            <pc:sldMk cId="1157741570" sldId="272"/>
            <ac:spMk id="3" creationId="{4618C0D1-8F7A-40AE-B180-2FDB86B1B906}"/>
          </ac:spMkLst>
        </pc:spChg>
        <pc:spChg chg="add del">
          <ac:chgData name="Jan Wilmink" userId="c52b58204e8c2ea1" providerId="LiveId" clId="{97F5C172-A251-4BD7-955F-09534583ADBF}" dt="2020-08-13T09:33:28.961" v="421" actId="26606"/>
          <ac:spMkLst>
            <pc:docMk/>
            <pc:sldMk cId="1157741570" sldId="272"/>
            <ac:spMk id="5" creationId="{5890DB48-571F-4555-8C4A-ADE03C0A6BD9}"/>
          </ac:spMkLst>
        </pc:spChg>
        <pc:spChg chg="add del">
          <ac:chgData name="Jan Wilmink" userId="c52b58204e8c2ea1" providerId="LiveId" clId="{97F5C172-A251-4BD7-955F-09534583ADBF}" dt="2020-08-13T09:33:28.961" v="421" actId="26606"/>
          <ac:spMkLst>
            <pc:docMk/>
            <pc:sldMk cId="1157741570" sldId="272"/>
            <ac:spMk id="6" creationId="{C0A3D0E9-F0EC-4889-8704-20D62BD7134A}"/>
          </ac:spMkLst>
        </pc:spChg>
        <pc:spChg chg="add del">
          <ac:chgData name="Jan Wilmink" userId="c52b58204e8c2ea1" providerId="LiveId" clId="{97F5C172-A251-4BD7-955F-09534583ADBF}" dt="2020-08-13T09:33:28.961" v="421" actId="26606"/>
          <ac:spMkLst>
            <pc:docMk/>
            <pc:sldMk cId="1157741570" sldId="272"/>
            <ac:spMk id="7" creationId="{F736D679-B037-43B8-A67C-D8D491F7AAD4}"/>
          </ac:spMkLst>
        </pc:spChg>
        <pc:spChg chg="add del">
          <ac:chgData name="Jan Wilmink" userId="c52b58204e8c2ea1" providerId="LiveId" clId="{97F5C172-A251-4BD7-955F-09534583ADBF}" dt="2020-08-13T09:32:26.463" v="412" actId="26606"/>
          <ac:spMkLst>
            <pc:docMk/>
            <pc:sldMk cId="1157741570" sldId="272"/>
            <ac:spMk id="8" creationId="{F04BED5A-E98E-4DA0-BAA5-4F6AB2492D6C}"/>
          </ac:spMkLst>
        </pc:spChg>
        <pc:spChg chg="add del">
          <ac:chgData name="Jan Wilmink" userId="c52b58204e8c2ea1" providerId="LiveId" clId="{97F5C172-A251-4BD7-955F-09534583ADBF}" dt="2020-08-13T09:33:28.961" v="421" actId="26606"/>
          <ac:spMkLst>
            <pc:docMk/>
            <pc:sldMk cId="1157741570" sldId="272"/>
            <ac:spMk id="9" creationId="{D45DD412-4B8E-4F4E-8164-15667C4EA259}"/>
          </ac:spMkLst>
        </pc:spChg>
        <pc:spChg chg="add del">
          <ac:chgData name="Jan Wilmink" userId="c52b58204e8c2ea1" providerId="LiveId" clId="{97F5C172-A251-4BD7-955F-09534583ADBF}" dt="2020-08-13T09:32:26.463" v="412" actId="26606"/>
          <ac:spMkLst>
            <pc:docMk/>
            <pc:sldMk cId="1157741570" sldId="272"/>
            <ac:spMk id="10" creationId="{EB64B94A-E40E-48CE-BD7B-C1A30AE572FB}"/>
          </ac:spMkLst>
        </pc:spChg>
        <pc:spChg chg="add">
          <ac:chgData name="Jan Wilmink" userId="c52b58204e8c2ea1" providerId="LiveId" clId="{97F5C172-A251-4BD7-955F-09534583ADBF}" dt="2020-08-13T09:33:28.976" v="422" actId="26606"/>
          <ac:spMkLst>
            <pc:docMk/>
            <pc:sldMk cId="1157741570" sldId="272"/>
            <ac:spMk id="11" creationId="{F04BED5A-E98E-4DA0-BAA5-4F6AB2492D6C}"/>
          </ac:spMkLst>
        </pc:spChg>
        <pc:spChg chg="add">
          <ac:chgData name="Jan Wilmink" userId="c52b58204e8c2ea1" providerId="LiveId" clId="{97F5C172-A251-4BD7-955F-09534583ADBF}" dt="2020-08-13T09:33:28.976" v="422" actId="26606"/>
          <ac:spMkLst>
            <pc:docMk/>
            <pc:sldMk cId="1157741570" sldId="272"/>
            <ac:spMk id="13" creationId="{EB64B94A-E40E-48CE-BD7B-C1A30AE572FB}"/>
          </ac:spMkLst>
        </pc:spChg>
        <pc:spChg chg="add del">
          <ac:chgData name="Jan Wilmink" userId="c52b58204e8c2ea1" providerId="LiveId" clId="{97F5C172-A251-4BD7-955F-09534583ADBF}" dt="2020-08-13T09:32:26.463" v="412" actId="26606"/>
          <ac:spMkLst>
            <pc:docMk/>
            <pc:sldMk cId="1157741570" sldId="272"/>
            <ac:spMk id="14" creationId="{D1B26337-5AA4-470D-9687-5907CB53BAE9}"/>
          </ac:spMkLst>
        </pc:spChg>
        <pc:spChg chg="add">
          <ac:chgData name="Jan Wilmink" userId="c52b58204e8c2ea1" providerId="LiveId" clId="{97F5C172-A251-4BD7-955F-09534583ADBF}" dt="2020-08-13T09:33:28.976" v="422" actId="26606"/>
          <ac:spMkLst>
            <pc:docMk/>
            <pc:sldMk cId="1157741570" sldId="272"/>
            <ac:spMk id="16" creationId="{D1B26337-5AA4-470D-9687-5907CB53BAE9}"/>
          </ac:spMkLst>
        </pc:spChg>
        <pc:cxnChg chg="add del">
          <ac:chgData name="Jan Wilmink" userId="c52b58204e8c2ea1" providerId="LiveId" clId="{97F5C172-A251-4BD7-955F-09534583ADBF}" dt="2020-08-13T09:32:26.463" v="412" actId="26606"/>
          <ac:cxnSpMkLst>
            <pc:docMk/>
            <pc:sldMk cId="1157741570" sldId="272"/>
            <ac:cxnSpMk id="12" creationId="{49EC5CA6-6479-49D5-B4B5-5643D26B83CD}"/>
          </ac:cxnSpMkLst>
        </pc:cxnChg>
        <pc:cxnChg chg="add">
          <ac:chgData name="Jan Wilmink" userId="c52b58204e8c2ea1" providerId="LiveId" clId="{97F5C172-A251-4BD7-955F-09534583ADBF}" dt="2020-08-13T09:33:28.976" v="422" actId="26606"/>
          <ac:cxnSpMkLst>
            <pc:docMk/>
            <pc:sldMk cId="1157741570" sldId="272"/>
            <ac:cxnSpMk id="15" creationId="{49EC5CA6-6479-49D5-B4B5-5643D26B83CD}"/>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8/13/2020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28496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61211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300052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791164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8/13/2020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92975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91829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920204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3337499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81720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8/13/2020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278234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8/13/2020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‹nr.›</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06450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8/13/2020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266475165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78" r:id="rId5"/>
    <p:sldLayoutId id="2147483784" r:id="rId6"/>
    <p:sldLayoutId id="2147483779" r:id="rId7"/>
    <p:sldLayoutId id="2147483780" r:id="rId8"/>
    <p:sldLayoutId id="2147483781" r:id="rId9"/>
    <p:sldLayoutId id="2147483782" r:id="rId10"/>
    <p:sldLayoutId id="2147483783" r:id="rId11"/>
  </p:sldLayoutIdLst>
  <p:hf sldNum="0" hdr="0" ftr="0" dt="0"/>
  <p:txStyles>
    <p:title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E687FE2-2CC0-4B95-A81A-45FC93AF622A}"/>
              </a:ext>
            </a:extLst>
          </p:cNvPr>
          <p:cNvPicPr>
            <a:picLocks noChangeAspect="1"/>
          </p:cNvPicPr>
          <p:nvPr/>
        </p:nvPicPr>
        <p:blipFill rotWithShape="1">
          <a:blip r:embed="rId2">
            <a:alphaModFix/>
          </a:blip>
          <a:srcRect t="15413"/>
          <a:stretch/>
        </p:blipFill>
        <p:spPr>
          <a:xfrm>
            <a:off x="1" y="10"/>
            <a:ext cx="12191999" cy="6857989"/>
          </a:xfrm>
          <a:prstGeom prst="rect">
            <a:avLst/>
          </a:prstGeom>
        </p:spPr>
      </p:pic>
      <p:sp>
        <p:nvSpPr>
          <p:cNvPr id="27" name="Rectangle 26">
            <a:extLst>
              <a:ext uri="{FF2B5EF4-FFF2-40B4-BE49-F238E27FC236}">
                <a16:creationId xmlns:a16="http://schemas.microsoft.com/office/drawing/2014/main" id="{BCFF10A9-48A8-49DE-BCC0-36CD4D61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9" y="1267730"/>
            <a:ext cx="9576262" cy="43079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8">
            <a:extLst>
              <a:ext uri="{FF2B5EF4-FFF2-40B4-BE49-F238E27FC236}">
                <a16:creationId xmlns:a16="http://schemas.microsoft.com/office/drawing/2014/main" id="{29E6EC7A-73F0-4AA6-8CCE-7492D8F65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8" y="1267730"/>
            <a:ext cx="9576262" cy="4307950"/>
          </a:xfrm>
          <a:prstGeom prst="rect">
            <a:avLst/>
          </a:prstGeom>
          <a:solidFill>
            <a:srgbClr val="BC1C5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el 1">
            <a:extLst>
              <a:ext uri="{FF2B5EF4-FFF2-40B4-BE49-F238E27FC236}">
                <a16:creationId xmlns:a16="http://schemas.microsoft.com/office/drawing/2014/main" id="{5D6D0FD4-8D65-47F7-98EE-887DAB3C11F3}"/>
              </a:ext>
            </a:extLst>
          </p:cNvPr>
          <p:cNvSpPr>
            <a:spLocks noGrp="1"/>
          </p:cNvSpPr>
          <p:nvPr>
            <p:ph type="ctrTitle"/>
          </p:nvPr>
        </p:nvSpPr>
        <p:spPr>
          <a:xfrm>
            <a:off x="1769532" y="2091263"/>
            <a:ext cx="8652938" cy="2461504"/>
          </a:xfrm>
        </p:spPr>
        <p:txBody>
          <a:bodyPr>
            <a:normAutofit/>
          </a:bodyPr>
          <a:lstStyle/>
          <a:p>
            <a:r>
              <a:rPr lang="nl-NL" dirty="0"/>
              <a:t>Pandemie &amp; Profetie</a:t>
            </a:r>
          </a:p>
        </p:txBody>
      </p:sp>
      <p:sp>
        <p:nvSpPr>
          <p:cNvPr id="3" name="Ondertitel 2">
            <a:extLst>
              <a:ext uri="{FF2B5EF4-FFF2-40B4-BE49-F238E27FC236}">
                <a16:creationId xmlns:a16="http://schemas.microsoft.com/office/drawing/2014/main" id="{6C1B38C7-7AD6-49BB-8CA3-653A762537FD}"/>
              </a:ext>
            </a:extLst>
          </p:cNvPr>
          <p:cNvSpPr>
            <a:spLocks noGrp="1"/>
          </p:cNvSpPr>
          <p:nvPr>
            <p:ph type="subTitle" idx="1"/>
          </p:nvPr>
        </p:nvSpPr>
        <p:spPr>
          <a:xfrm>
            <a:off x="1769532" y="4623127"/>
            <a:ext cx="8655200" cy="457201"/>
          </a:xfrm>
        </p:spPr>
        <p:txBody>
          <a:bodyPr>
            <a:normAutofit/>
          </a:bodyPr>
          <a:lstStyle/>
          <a:p>
            <a:pPr>
              <a:spcAft>
                <a:spcPts val="600"/>
              </a:spcAft>
            </a:pPr>
            <a:r>
              <a:rPr lang="nl-NL">
                <a:solidFill>
                  <a:schemeClr val="tx1"/>
                </a:solidFill>
              </a:rPr>
              <a:t>5 reflecties </a:t>
            </a:r>
          </a:p>
        </p:txBody>
      </p:sp>
      <p:sp>
        <p:nvSpPr>
          <p:cNvPr id="33" name="Rectangle 3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20747408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2" name="Titel 1">
            <a:extLst>
              <a:ext uri="{FF2B5EF4-FFF2-40B4-BE49-F238E27FC236}">
                <a16:creationId xmlns:a16="http://schemas.microsoft.com/office/drawing/2014/main" id="{2621FC66-451D-428C-8A87-59D0BA784F20}"/>
              </a:ext>
            </a:extLst>
          </p:cNvPr>
          <p:cNvSpPr>
            <a:spLocks noGrp="1"/>
          </p:cNvSpPr>
          <p:nvPr>
            <p:ph type="title"/>
          </p:nvPr>
        </p:nvSpPr>
        <p:spPr>
          <a:xfrm>
            <a:off x="866440" y="1000370"/>
            <a:ext cx="3462079" cy="4857262"/>
          </a:xfrm>
        </p:spPr>
        <p:txBody>
          <a:bodyPr>
            <a:normAutofit/>
          </a:bodyPr>
          <a:lstStyle/>
          <a:p>
            <a:pPr algn="r"/>
            <a:br>
              <a:rPr lang="nl-NL" sz="4400" b="1" dirty="0">
                <a:solidFill>
                  <a:srgbClr val="FFFFFF"/>
                </a:solidFill>
                <a:effectLst/>
                <a:latin typeface="Calibri" panose="020F0502020204030204" pitchFamily="34" charset="0"/>
              </a:rPr>
            </a:br>
            <a:r>
              <a:rPr lang="nl-NL" sz="4400" b="1" dirty="0">
                <a:solidFill>
                  <a:srgbClr val="FFFFFF"/>
                </a:solidFill>
                <a:effectLst/>
                <a:latin typeface="Calibri" panose="020F0502020204030204" pitchFamily="34" charset="0"/>
              </a:rPr>
              <a:t>Obadja </a:t>
            </a:r>
            <a:br>
              <a:rPr lang="nl-NL" sz="4400" b="1" dirty="0">
                <a:solidFill>
                  <a:srgbClr val="FFFFFF"/>
                </a:solidFill>
                <a:effectLst/>
                <a:latin typeface="Calibri" panose="020F0502020204030204" pitchFamily="34" charset="0"/>
              </a:rPr>
            </a:br>
            <a:r>
              <a:rPr lang="nl-NL" sz="4400" b="1" dirty="0">
                <a:solidFill>
                  <a:srgbClr val="FFFFFF"/>
                </a:solidFill>
                <a:effectLst/>
                <a:latin typeface="Calibri" panose="020F0502020204030204" pitchFamily="34" charset="0"/>
              </a:rPr>
              <a:t>10-14 </a:t>
            </a:r>
            <a:br>
              <a:rPr lang="nl-NL" sz="4400" dirty="0">
                <a:solidFill>
                  <a:srgbClr val="FFFFFF"/>
                </a:solidFill>
                <a:effectLst/>
                <a:latin typeface="Calibri" panose="020F0502020204030204" pitchFamily="34" charset="0"/>
              </a:rPr>
            </a:br>
            <a:endParaRPr lang="nl-NL" sz="4400" dirty="0">
              <a:solidFill>
                <a:srgbClr val="FFFFFF"/>
              </a:solidFill>
            </a:endParaRPr>
          </a:p>
        </p:txBody>
      </p:sp>
      <p:sp>
        <p:nvSpPr>
          <p:cNvPr id="3" name="Tijdelijke aanduiding voor inhoud 2">
            <a:extLst>
              <a:ext uri="{FF2B5EF4-FFF2-40B4-BE49-F238E27FC236}">
                <a16:creationId xmlns:a16="http://schemas.microsoft.com/office/drawing/2014/main" id="{9D5F2520-DB6D-4426-9BE2-15DF28CC12B9}"/>
              </a:ext>
            </a:extLst>
          </p:cNvPr>
          <p:cNvSpPr>
            <a:spLocks noGrp="1"/>
          </p:cNvSpPr>
          <p:nvPr>
            <p:ph idx="1"/>
          </p:nvPr>
        </p:nvSpPr>
        <p:spPr>
          <a:xfrm>
            <a:off x="4963691" y="1000370"/>
            <a:ext cx="6212310" cy="4857262"/>
          </a:xfrm>
        </p:spPr>
        <p:txBody>
          <a:bodyPr anchor="ctr">
            <a:normAutofit/>
          </a:bodyPr>
          <a:lstStyle/>
          <a:p>
            <a:pPr marL="0" indent="0" rtl="0">
              <a:buNone/>
            </a:pPr>
            <a:r>
              <a:rPr lang="nl-NL" sz="3600" b="1" dirty="0">
                <a:solidFill>
                  <a:srgbClr val="FFFFFF"/>
                </a:solidFill>
                <a:effectLst/>
                <a:latin typeface="Calibri" panose="020F0502020204030204" pitchFamily="34" charset="0"/>
              </a:rPr>
              <a:t>(3)</a:t>
            </a:r>
            <a:endParaRPr lang="nl-NL" sz="3600" dirty="0">
              <a:solidFill>
                <a:srgbClr val="FFFFFF"/>
              </a:solidFill>
              <a:effectLst/>
              <a:latin typeface="Calibri" panose="020F0502020204030204" pitchFamily="34" charset="0"/>
            </a:endParaRPr>
          </a:p>
          <a:p>
            <a:pPr marL="0" indent="0" rtl="0">
              <a:buNone/>
            </a:pPr>
            <a:r>
              <a:rPr lang="nl-NL" sz="3600" b="1" dirty="0">
                <a:solidFill>
                  <a:srgbClr val="FFFFFF"/>
                </a:solidFill>
                <a:effectLst/>
                <a:latin typeface="Calibri" panose="020F0502020204030204" pitchFamily="34" charset="0"/>
              </a:rPr>
              <a:t>kwaad en goed gedijen in tijden van ramspoed en goddelozen profiteren ervan </a:t>
            </a:r>
            <a:endParaRPr lang="nl-NL" sz="3600" dirty="0">
              <a:solidFill>
                <a:srgbClr val="FFFFFF"/>
              </a:solidFill>
              <a:effectLst/>
              <a:latin typeface="Calibri" panose="020F0502020204030204" pitchFamily="34" charset="0"/>
            </a:endParaRPr>
          </a:p>
          <a:p>
            <a:pPr marL="0" indent="0">
              <a:buNone/>
            </a:pPr>
            <a:endParaRPr lang="nl-NL" sz="2000" dirty="0">
              <a:solidFill>
                <a:srgbClr val="FFFFFF"/>
              </a:solidFill>
            </a:endParaRPr>
          </a:p>
        </p:txBody>
      </p:sp>
    </p:spTree>
    <p:extLst>
      <p:ext uri="{BB962C8B-B14F-4D97-AF65-F5344CB8AC3E}">
        <p14:creationId xmlns:p14="http://schemas.microsoft.com/office/powerpoint/2010/main" val="3072492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2" name="Titel 1">
            <a:extLst>
              <a:ext uri="{FF2B5EF4-FFF2-40B4-BE49-F238E27FC236}">
                <a16:creationId xmlns:a16="http://schemas.microsoft.com/office/drawing/2014/main" id="{2B039AD7-3D7D-4070-A9B9-B125B41F614B}"/>
              </a:ext>
            </a:extLst>
          </p:cNvPr>
          <p:cNvSpPr>
            <a:spLocks noGrp="1"/>
          </p:cNvSpPr>
          <p:nvPr>
            <p:ph type="title"/>
          </p:nvPr>
        </p:nvSpPr>
        <p:spPr>
          <a:xfrm>
            <a:off x="866440" y="1000370"/>
            <a:ext cx="3462079" cy="4857262"/>
          </a:xfrm>
        </p:spPr>
        <p:txBody>
          <a:bodyPr>
            <a:normAutofit/>
          </a:bodyPr>
          <a:lstStyle/>
          <a:p>
            <a:pPr algn="r"/>
            <a:r>
              <a:rPr kumimoji="0" lang="nl-NL" altLang="nl-NL" sz="4400" b="1" u="none" strike="noStrike" cap="none" normalizeH="0" baseline="0" dirty="0">
                <a:ln>
                  <a:noFill/>
                </a:ln>
                <a:solidFill>
                  <a:srgbClr val="FFFFFF"/>
                </a:solidFill>
                <a:effectLst/>
                <a:latin typeface="Calibri" panose="020F0502020204030204" pitchFamily="34" charset="0"/>
                <a:cs typeface="Calibri" panose="020F0502020204030204" pitchFamily="34" charset="0"/>
              </a:rPr>
              <a:t>Klaagliederen</a:t>
            </a:r>
            <a:endParaRPr lang="nl-NL" sz="4400" dirty="0">
              <a:solidFill>
                <a:srgbClr val="FFFFFF"/>
              </a:solidFill>
              <a:latin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1E297F05-C9C3-4AE6-ADD1-A6DB29889939}"/>
              </a:ext>
            </a:extLst>
          </p:cNvPr>
          <p:cNvSpPr>
            <a:spLocks noGrp="1"/>
          </p:cNvSpPr>
          <p:nvPr>
            <p:ph idx="1"/>
          </p:nvPr>
        </p:nvSpPr>
        <p:spPr>
          <a:xfrm>
            <a:off x="4963691" y="1000370"/>
            <a:ext cx="6212310" cy="4857262"/>
          </a:xfrm>
        </p:spPr>
        <p:txBody>
          <a:bodyPr anchor="ctr">
            <a:normAutofit fontScale="92500" lnSpcReduction="20000"/>
          </a:bodyPr>
          <a:lstStyle/>
          <a:p>
            <a:pPr marL="0" indent="0">
              <a:buNone/>
            </a:pPr>
            <a:endParaRPr kumimoji="0" lang="nl-NL" altLang="nl-NL" sz="3600" b="1" i="0" u="none" strike="noStrike" cap="none" normalizeH="0" baseline="0" dirty="0">
              <a:ln>
                <a:noFill/>
              </a:ln>
              <a:solidFill>
                <a:srgbClr val="FFFFFF"/>
              </a:solidFill>
              <a:effectLst/>
              <a:latin typeface="Arial" panose="020B0604020202020204" pitchFamily="34" charset="0"/>
            </a:endParaRPr>
          </a:p>
          <a:p>
            <a:pPr marL="0" indent="0">
              <a:buNone/>
            </a:pPr>
            <a:endParaRPr kumimoji="0" lang="nl-NL" altLang="nl-NL" sz="3600" b="1" i="0" u="none" strike="noStrike" cap="none" normalizeH="0" baseline="0" dirty="0">
              <a:ln>
                <a:noFill/>
              </a:ln>
              <a:solidFill>
                <a:srgbClr val="FFFFFF"/>
              </a:solidFill>
              <a:effectLst/>
              <a:latin typeface="Arial" panose="020B0604020202020204" pitchFamily="34" charset="0"/>
            </a:endParaRPr>
          </a:p>
          <a:p>
            <a:pPr marL="0" indent="0">
              <a:buNone/>
            </a:pPr>
            <a:r>
              <a:rPr kumimoji="0" lang="nl-NL" altLang="nl-NL" sz="36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(4) </a:t>
            </a:r>
          </a:p>
          <a:p>
            <a:pPr marL="0" indent="0">
              <a:buNone/>
            </a:pPr>
            <a:r>
              <a:rPr kumimoji="0" lang="nl-NL" altLang="nl-NL" sz="36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Is dit Gods oordeel? Ook als dat zo is, lijden de allerarmsten het meest. Klacht en protest worden toegestaan en gehoord. Valse profeten ontmaskerd.</a:t>
            </a:r>
            <a:endParaRPr kumimoji="0" lang="nl-NL" altLang="nl-NL" sz="3600" b="0"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0" indent="0">
              <a:buNone/>
            </a:pPr>
            <a:endParaRPr lang="nl-NL" sz="2000" dirty="0">
              <a:solidFill>
                <a:srgbClr val="FFFFFF"/>
              </a:solidFill>
            </a:endParaRPr>
          </a:p>
        </p:txBody>
      </p:sp>
    </p:spTree>
    <p:extLst>
      <p:ext uri="{BB962C8B-B14F-4D97-AF65-F5344CB8AC3E}">
        <p14:creationId xmlns:p14="http://schemas.microsoft.com/office/powerpoint/2010/main" val="2191799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2" name="Titel 1">
            <a:extLst>
              <a:ext uri="{FF2B5EF4-FFF2-40B4-BE49-F238E27FC236}">
                <a16:creationId xmlns:a16="http://schemas.microsoft.com/office/drawing/2014/main" id="{3EBF00C9-645B-4314-AA7B-04ECEB907925}"/>
              </a:ext>
            </a:extLst>
          </p:cNvPr>
          <p:cNvSpPr>
            <a:spLocks noGrp="1"/>
          </p:cNvSpPr>
          <p:nvPr>
            <p:ph type="title"/>
          </p:nvPr>
        </p:nvSpPr>
        <p:spPr>
          <a:xfrm>
            <a:off x="866440" y="1000370"/>
            <a:ext cx="3462079" cy="4857262"/>
          </a:xfrm>
        </p:spPr>
        <p:txBody>
          <a:bodyPr>
            <a:normAutofit/>
          </a:bodyPr>
          <a:lstStyle/>
          <a:p>
            <a:pPr algn="r"/>
            <a:r>
              <a:rPr kumimoji="0" lang="nl-NL" altLang="nl-NL" sz="4400" b="1" u="none" strike="noStrike" cap="none" normalizeH="0" baseline="0" dirty="0">
                <a:ln>
                  <a:noFill/>
                </a:ln>
                <a:solidFill>
                  <a:srgbClr val="FFFFFF"/>
                </a:solidFill>
                <a:effectLst/>
                <a:latin typeface="Arial" panose="020B0604020202020204" pitchFamily="34" charset="0"/>
              </a:rPr>
              <a:t>Jeremia </a:t>
            </a:r>
            <a:br>
              <a:rPr kumimoji="0" lang="nl-NL" altLang="nl-NL" sz="4400" b="1" u="none" strike="noStrike" cap="none" normalizeH="0" baseline="0" dirty="0">
                <a:ln>
                  <a:noFill/>
                </a:ln>
                <a:solidFill>
                  <a:srgbClr val="FFFFFF"/>
                </a:solidFill>
                <a:effectLst/>
                <a:latin typeface="Arial" panose="020B0604020202020204" pitchFamily="34" charset="0"/>
              </a:rPr>
            </a:br>
            <a:r>
              <a:rPr kumimoji="0" lang="nl-NL" altLang="nl-NL" sz="4400" b="1" u="none" strike="noStrike" cap="none" normalizeH="0" baseline="0" dirty="0">
                <a:ln>
                  <a:noFill/>
                </a:ln>
                <a:solidFill>
                  <a:srgbClr val="FFFFFF"/>
                </a:solidFill>
                <a:effectLst/>
                <a:latin typeface="Arial" panose="020B0604020202020204" pitchFamily="34" charset="0"/>
              </a:rPr>
              <a:t>29:1-14</a:t>
            </a:r>
            <a:endParaRPr lang="nl-NL" sz="4400" dirty="0">
              <a:solidFill>
                <a:srgbClr val="FFFFFF"/>
              </a:solidFill>
            </a:endParaRPr>
          </a:p>
        </p:txBody>
      </p:sp>
      <p:sp>
        <p:nvSpPr>
          <p:cNvPr id="3" name="Tijdelijke aanduiding voor inhoud 2">
            <a:extLst>
              <a:ext uri="{FF2B5EF4-FFF2-40B4-BE49-F238E27FC236}">
                <a16:creationId xmlns:a16="http://schemas.microsoft.com/office/drawing/2014/main" id="{B588AF28-5065-462D-AD37-F2F565E76A24}"/>
              </a:ext>
            </a:extLst>
          </p:cNvPr>
          <p:cNvSpPr>
            <a:spLocks noGrp="1"/>
          </p:cNvSpPr>
          <p:nvPr>
            <p:ph idx="1"/>
          </p:nvPr>
        </p:nvSpPr>
        <p:spPr>
          <a:xfrm>
            <a:off x="4963691" y="1000370"/>
            <a:ext cx="6212310" cy="4857262"/>
          </a:xfrm>
        </p:spPr>
        <p:txBody>
          <a:bodyPr anchor="ctr">
            <a:normAutofit/>
          </a:bodyPr>
          <a:lstStyle/>
          <a:p>
            <a:pPr marL="0" marR="0" lvl="0" indent="0" defTabSz="914400" rtl="0" eaLnBrk="0" fontAlgn="base" latinLnBrk="0" hangingPunct="0">
              <a:spcBef>
                <a:spcPct val="0"/>
              </a:spcBef>
              <a:spcAft>
                <a:spcPts val="600"/>
              </a:spcAft>
              <a:buClrTx/>
              <a:buSzTx/>
              <a:buFontTx/>
              <a:buNone/>
              <a:tabLst/>
            </a:pPr>
            <a:endParaRPr kumimoji="0" lang="nl-NL" altLang="nl-NL" sz="2000" b="0" i="0" u="none" strike="noStrike" cap="none" normalizeH="0" baseline="0" dirty="0">
              <a:ln>
                <a:noFill/>
              </a:ln>
              <a:solidFill>
                <a:srgbClr val="FFFFFF"/>
              </a:solidFill>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kumimoji="0" lang="nl-NL" altLang="nl-NL" sz="3600" b="1" i="0" u="none" strike="noStrike" cap="none" normalizeH="0" baseline="0" dirty="0">
                <a:ln>
                  <a:noFill/>
                </a:ln>
                <a:solidFill>
                  <a:srgbClr val="FFFFFF"/>
                </a:solidFill>
                <a:effectLst/>
                <a:latin typeface="Arial" panose="020B0604020202020204" pitchFamily="34" charset="0"/>
              </a:rPr>
              <a:t>(5) </a:t>
            </a:r>
          </a:p>
          <a:p>
            <a:pPr marL="0" marR="0" lvl="0" indent="0" defTabSz="914400" rtl="0" eaLnBrk="0" fontAlgn="base" latinLnBrk="0" hangingPunct="0">
              <a:spcBef>
                <a:spcPct val="0"/>
              </a:spcBef>
              <a:spcAft>
                <a:spcPts val="600"/>
              </a:spcAft>
              <a:buClrTx/>
              <a:buSzTx/>
              <a:buFontTx/>
              <a:buNone/>
              <a:tabLst/>
            </a:pPr>
            <a:r>
              <a:rPr kumimoji="0" lang="nl-NL" altLang="nl-NL" sz="3600" b="1" i="0" u="none" strike="noStrike" cap="none" normalizeH="0" baseline="0" dirty="0">
                <a:ln>
                  <a:noFill/>
                </a:ln>
                <a:solidFill>
                  <a:srgbClr val="FFFFFF"/>
                </a:solidFill>
                <a:effectLst/>
                <a:latin typeface="Arial" panose="020B0604020202020204" pitchFamily="34" charset="0"/>
              </a:rPr>
              <a:t>Zelfs onder ballingschap en oordeel gaat de missie van Gods volk (aan Abraham beloofd) door.</a:t>
            </a:r>
            <a:endParaRPr lang="nl-NL" sz="3600" dirty="0">
              <a:solidFill>
                <a:srgbClr val="FFFFFF"/>
              </a:solidFill>
            </a:endParaRPr>
          </a:p>
        </p:txBody>
      </p:sp>
    </p:spTree>
    <p:extLst>
      <p:ext uri="{BB962C8B-B14F-4D97-AF65-F5344CB8AC3E}">
        <p14:creationId xmlns:p14="http://schemas.microsoft.com/office/powerpoint/2010/main" val="1859887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2" name="Titel 1">
            <a:extLst>
              <a:ext uri="{FF2B5EF4-FFF2-40B4-BE49-F238E27FC236}">
                <a16:creationId xmlns:a16="http://schemas.microsoft.com/office/drawing/2014/main" id="{A6B117AC-2C0F-4ABC-8071-E01C320D5585}"/>
              </a:ext>
            </a:extLst>
          </p:cNvPr>
          <p:cNvSpPr>
            <a:spLocks noGrp="1"/>
          </p:cNvSpPr>
          <p:nvPr>
            <p:ph type="title"/>
          </p:nvPr>
        </p:nvSpPr>
        <p:spPr>
          <a:xfrm>
            <a:off x="866440" y="1000370"/>
            <a:ext cx="3462079" cy="4857262"/>
          </a:xfrm>
        </p:spPr>
        <p:txBody>
          <a:bodyPr>
            <a:normAutofit/>
          </a:bodyPr>
          <a:lstStyle/>
          <a:p>
            <a:pPr algn="r"/>
            <a:r>
              <a:rPr lang="nl-NL" sz="3100" i="0" kern="150" dirty="0">
                <a:solidFill>
                  <a:srgbClr val="FFFFFF"/>
                </a:solidFill>
                <a:effectLst/>
                <a:latin typeface="Liberation Serif" panose="02020603050405020304" pitchFamily="18" charset="0"/>
                <a:ea typeface="NSimSun" panose="02010609030101010101" pitchFamily="49" charset="-122"/>
                <a:cs typeface="Lucida Sans" panose="020B0602030504020204" pitchFamily="34" charset="0"/>
              </a:rPr>
              <a:t>Het Welvaartsevangelie</a:t>
            </a:r>
            <a:endParaRPr lang="nl-NL" sz="3100" dirty="0">
              <a:solidFill>
                <a:srgbClr val="FFFFFF"/>
              </a:solidFill>
            </a:endParaRPr>
          </a:p>
        </p:txBody>
      </p:sp>
      <p:sp>
        <p:nvSpPr>
          <p:cNvPr id="3" name="Tijdelijke aanduiding voor inhoud 2">
            <a:extLst>
              <a:ext uri="{FF2B5EF4-FFF2-40B4-BE49-F238E27FC236}">
                <a16:creationId xmlns:a16="http://schemas.microsoft.com/office/drawing/2014/main" id="{4618C0D1-8F7A-40AE-B180-2FDB86B1B906}"/>
              </a:ext>
            </a:extLst>
          </p:cNvPr>
          <p:cNvSpPr>
            <a:spLocks noGrp="1"/>
          </p:cNvSpPr>
          <p:nvPr>
            <p:ph idx="1"/>
          </p:nvPr>
        </p:nvSpPr>
        <p:spPr>
          <a:xfrm>
            <a:off x="4963691" y="1000370"/>
            <a:ext cx="6212310" cy="4857262"/>
          </a:xfrm>
        </p:spPr>
        <p:txBody>
          <a:bodyPr anchor="ctr">
            <a:normAutofit fontScale="92500" lnSpcReduction="20000"/>
          </a:bodyPr>
          <a:lstStyle/>
          <a:p>
            <a:pPr marL="0" indent="0">
              <a:buNone/>
            </a:pPr>
            <a:endParaRPr lang="nl-NL" sz="2000" kern="150" dirty="0">
              <a:solidFill>
                <a:srgbClr val="FFFFFF"/>
              </a:solidFill>
              <a:effectLst/>
              <a:latin typeface="Liberation Serif" panose="02020603050405020304" pitchFamily="18" charset="0"/>
              <a:ea typeface="NSimSun" panose="02010609030101010101" pitchFamily="49" charset="-122"/>
              <a:cs typeface="Lucida Sans" panose="020B0602030504020204" pitchFamily="34" charset="0"/>
            </a:endParaRPr>
          </a:p>
          <a:p>
            <a:pPr marL="0" indent="0">
              <a:buNone/>
            </a:pPr>
            <a:endParaRPr lang="nl-NL" sz="2000" kern="150" dirty="0">
              <a:solidFill>
                <a:srgbClr val="FFFFFF"/>
              </a:solidFill>
              <a:latin typeface="Liberation Serif" panose="02020603050405020304" pitchFamily="18" charset="0"/>
              <a:ea typeface="NSimSun" panose="02010609030101010101" pitchFamily="49" charset="-122"/>
              <a:cs typeface="Lucida Sans" panose="020B0602030504020204" pitchFamily="34" charset="0"/>
            </a:endParaRPr>
          </a:p>
          <a:p>
            <a:pPr marL="0" indent="0">
              <a:buNone/>
            </a:pPr>
            <a:endParaRPr lang="nl-NL" sz="2000" kern="150" dirty="0">
              <a:solidFill>
                <a:srgbClr val="FFFFFF"/>
              </a:solidFill>
              <a:effectLst/>
              <a:latin typeface="Liberation Serif" panose="02020603050405020304" pitchFamily="18" charset="0"/>
              <a:ea typeface="NSimSun" panose="02010609030101010101" pitchFamily="49" charset="-122"/>
              <a:cs typeface="Lucida Sans" panose="020B0602030504020204" pitchFamily="34" charset="0"/>
            </a:endParaRPr>
          </a:p>
          <a:p>
            <a:pPr marL="0" indent="0">
              <a:buNone/>
            </a:pPr>
            <a:r>
              <a:rPr lang="nl-NL" sz="2400" kern="150" dirty="0">
                <a:solidFill>
                  <a:srgbClr val="FFFFFF"/>
                </a:solidFill>
                <a:effectLst/>
                <a:latin typeface="Liberation Serif" panose="02020603050405020304" pitchFamily="18" charset="0"/>
                <a:ea typeface="NSimSun" panose="02010609030101010101" pitchFamily="49" charset="-122"/>
                <a:cs typeface="Lucida Sans" panose="020B0602030504020204" pitchFamily="34" charset="0"/>
              </a:rPr>
              <a:t>De boodschap dat gelovigen recht hebben op de zegeningen van gezondheid en rijkdom en dat zij deze zegeningen kunnen ontvangen door het positief belijden van hun geloof en door ‘zaad te zaaien’ in de vorm van het trouw betalen van tienden en </a:t>
            </a:r>
            <a:r>
              <a:rPr lang="nl-NL" sz="2400" kern="150">
                <a:solidFill>
                  <a:srgbClr val="FFFFFF"/>
                </a:solidFill>
                <a:effectLst/>
                <a:latin typeface="Liberation Serif" panose="02020603050405020304" pitchFamily="18" charset="0"/>
                <a:ea typeface="NSimSun" panose="02010609030101010101" pitchFamily="49" charset="-122"/>
                <a:cs typeface="Lucida Sans" panose="020B0602030504020204" pitchFamily="34" charset="0"/>
              </a:rPr>
              <a:t>giften.</a:t>
            </a:r>
          </a:p>
          <a:p>
            <a:pPr marL="0" indent="0">
              <a:buNone/>
            </a:pPr>
            <a:endParaRPr lang="nl-NL" sz="2400" dirty="0">
              <a:solidFill>
                <a:srgbClr val="FFFFFF"/>
              </a:solidFill>
            </a:endParaRPr>
          </a:p>
          <a:p>
            <a:pPr marL="0" indent="0">
              <a:buNone/>
            </a:pPr>
            <a:r>
              <a:rPr lang="nl-NL" sz="2000" kern="150" dirty="0">
                <a:solidFill>
                  <a:srgbClr val="FFFFFF"/>
                </a:solidFill>
                <a:latin typeface="Liberation Serif" panose="02020603050405020304" pitchFamily="18" charset="0"/>
                <a:ea typeface="NSimSun" panose="02010609030101010101" pitchFamily="49" charset="-122"/>
                <a:cs typeface="Lucida Sans" panose="020B0602030504020204" pitchFamily="34" charset="0"/>
              </a:rPr>
              <a:t>	</a:t>
            </a:r>
            <a:r>
              <a:rPr lang="nl-NL" sz="2000" i="1" kern="150" dirty="0">
                <a:solidFill>
                  <a:srgbClr val="FFFFFF"/>
                </a:solidFill>
                <a:effectLst/>
                <a:latin typeface="Liberation Serif" panose="02020603050405020304" pitchFamily="18" charset="0"/>
                <a:ea typeface="NSimSun" panose="02010609030101010101" pitchFamily="49" charset="-122"/>
                <a:cs typeface="Lucida Sans" panose="020B0602030504020204" pitchFamily="34" charset="0"/>
              </a:rPr>
              <a:t>Doorbrekers, Amersfoort </a:t>
            </a:r>
          </a:p>
          <a:p>
            <a:pPr marL="0" indent="0">
              <a:buNone/>
            </a:pPr>
            <a:r>
              <a:rPr lang="nl-NL" sz="2000" i="1" kern="150" dirty="0">
                <a:solidFill>
                  <a:srgbClr val="FFFFFF"/>
                </a:solidFill>
                <a:latin typeface="Liberation Serif" panose="02020603050405020304" pitchFamily="18" charset="0"/>
                <a:ea typeface="NSimSun" panose="02010609030101010101" pitchFamily="49" charset="-122"/>
                <a:cs typeface="Lucida Sans" panose="020B0602030504020204" pitchFamily="34" charset="0"/>
              </a:rPr>
              <a:t>	Van der Steen </a:t>
            </a:r>
            <a:r>
              <a:rPr lang="nl-NL" sz="2000" i="1" kern="150" dirty="0" err="1">
                <a:solidFill>
                  <a:srgbClr val="FFFFFF"/>
                </a:solidFill>
                <a:latin typeface="Liberation Serif" panose="02020603050405020304" pitchFamily="18" charset="0"/>
                <a:ea typeface="NSimSun" panose="02010609030101010101" pitchFamily="49" charset="-122"/>
                <a:cs typeface="Lucida Sans" panose="020B0602030504020204" pitchFamily="34" charset="0"/>
              </a:rPr>
              <a:t>Ministries</a:t>
            </a:r>
            <a:r>
              <a:rPr lang="nl-NL" sz="2000" i="1" kern="150" dirty="0">
                <a:solidFill>
                  <a:srgbClr val="FFFFFF"/>
                </a:solidFill>
                <a:latin typeface="Liberation Serif" panose="02020603050405020304" pitchFamily="18" charset="0"/>
                <a:ea typeface="NSimSun" panose="02010609030101010101" pitchFamily="49" charset="-122"/>
                <a:cs typeface="Lucida Sans" panose="020B0602030504020204" pitchFamily="34" charset="0"/>
              </a:rPr>
              <a:t>, Ermelo </a:t>
            </a:r>
          </a:p>
          <a:p>
            <a:pPr marL="0" indent="0">
              <a:buNone/>
            </a:pPr>
            <a:r>
              <a:rPr lang="nl-NL" sz="2000" i="1" kern="150" dirty="0">
                <a:solidFill>
                  <a:srgbClr val="FFFFFF"/>
                </a:solidFill>
                <a:effectLst/>
                <a:latin typeface="Liberation Serif" panose="02020603050405020304" pitchFamily="18" charset="0"/>
                <a:ea typeface="NSimSun" panose="02010609030101010101" pitchFamily="49" charset="-122"/>
                <a:cs typeface="Lucida Sans" panose="020B0602030504020204" pitchFamily="34" charset="0"/>
              </a:rPr>
              <a:t>	House of </a:t>
            </a:r>
            <a:r>
              <a:rPr lang="nl-NL" sz="2000" i="1" kern="150" dirty="0" err="1">
                <a:solidFill>
                  <a:srgbClr val="FFFFFF"/>
                </a:solidFill>
                <a:effectLst/>
                <a:latin typeface="Liberation Serif" panose="02020603050405020304" pitchFamily="18" charset="0"/>
                <a:ea typeface="NSimSun" panose="02010609030101010101" pitchFamily="49" charset="-122"/>
                <a:cs typeface="Lucida Sans" panose="020B0602030504020204" pitchFamily="34" charset="0"/>
              </a:rPr>
              <a:t>heroes</a:t>
            </a:r>
            <a:r>
              <a:rPr lang="nl-NL" sz="2000" i="1" kern="150" dirty="0">
                <a:solidFill>
                  <a:srgbClr val="FFFFFF"/>
                </a:solidFill>
                <a:effectLst/>
                <a:latin typeface="Liberation Serif" panose="02020603050405020304" pitchFamily="18" charset="0"/>
                <a:ea typeface="NSimSun" panose="02010609030101010101" pitchFamily="49" charset="-122"/>
                <a:cs typeface="Lucida Sans" panose="020B0602030504020204" pitchFamily="34" charset="0"/>
              </a:rPr>
              <a:t>, Nijkerk </a:t>
            </a:r>
          </a:p>
          <a:p>
            <a:pPr marL="0" indent="0">
              <a:buNone/>
            </a:pPr>
            <a:endParaRPr lang="nl-NL" sz="2000" kern="150" dirty="0">
              <a:solidFill>
                <a:srgbClr val="FFFFFF"/>
              </a:solidFill>
              <a:effectLst/>
              <a:latin typeface="Liberation Serif" panose="02020603050405020304" pitchFamily="18" charset="0"/>
              <a:ea typeface="NSimSun" panose="02010609030101010101" pitchFamily="49" charset="-122"/>
              <a:cs typeface="Lucida Sans" panose="020B0602030504020204" pitchFamily="34" charset="0"/>
            </a:endParaRPr>
          </a:p>
          <a:p>
            <a:pPr marL="0" indent="0">
              <a:buNone/>
            </a:pPr>
            <a:endParaRPr lang="nl-NL" sz="2000" dirty="0">
              <a:solidFill>
                <a:srgbClr val="FFFFFF"/>
              </a:solidFill>
            </a:endParaRPr>
          </a:p>
        </p:txBody>
      </p:sp>
    </p:spTree>
    <p:extLst>
      <p:ext uri="{BB962C8B-B14F-4D97-AF65-F5344CB8AC3E}">
        <p14:creationId xmlns:p14="http://schemas.microsoft.com/office/powerpoint/2010/main" val="1157741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2" name="Titel 1">
            <a:extLst>
              <a:ext uri="{FF2B5EF4-FFF2-40B4-BE49-F238E27FC236}">
                <a16:creationId xmlns:a16="http://schemas.microsoft.com/office/drawing/2014/main" id="{3EBF00C9-645B-4314-AA7B-04ECEB907925}"/>
              </a:ext>
            </a:extLst>
          </p:cNvPr>
          <p:cNvSpPr>
            <a:spLocks noGrp="1"/>
          </p:cNvSpPr>
          <p:nvPr>
            <p:ph type="title"/>
          </p:nvPr>
        </p:nvSpPr>
        <p:spPr>
          <a:xfrm>
            <a:off x="866440" y="1000370"/>
            <a:ext cx="3462079" cy="4857262"/>
          </a:xfrm>
        </p:spPr>
        <p:txBody>
          <a:bodyPr>
            <a:normAutofit/>
          </a:bodyPr>
          <a:lstStyle/>
          <a:p>
            <a:pPr algn="r"/>
            <a:r>
              <a:rPr lang="nl-NL" sz="4000" b="1" dirty="0">
                <a:solidFill>
                  <a:srgbClr val="FFFFFF"/>
                </a:solidFill>
                <a:latin typeface="Arial" panose="020B0604020202020204" pitchFamily="34" charset="0"/>
              </a:rPr>
              <a:t>Handelingen 11:27-30 Titus</a:t>
            </a:r>
            <a:endParaRPr lang="nl-NL" sz="4000" dirty="0">
              <a:solidFill>
                <a:srgbClr val="FFFFFF"/>
              </a:solidFill>
            </a:endParaRPr>
          </a:p>
        </p:txBody>
      </p:sp>
      <p:sp>
        <p:nvSpPr>
          <p:cNvPr id="3" name="Tijdelijke aanduiding voor inhoud 2">
            <a:extLst>
              <a:ext uri="{FF2B5EF4-FFF2-40B4-BE49-F238E27FC236}">
                <a16:creationId xmlns:a16="http://schemas.microsoft.com/office/drawing/2014/main" id="{B588AF28-5065-462D-AD37-F2F565E76A24}"/>
              </a:ext>
            </a:extLst>
          </p:cNvPr>
          <p:cNvSpPr>
            <a:spLocks noGrp="1"/>
          </p:cNvSpPr>
          <p:nvPr>
            <p:ph idx="1"/>
          </p:nvPr>
        </p:nvSpPr>
        <p:spPr>
          <a:xfrm>
            <a:off x="4963691" y="1000370"/>
            <a:ext cx="6212310" cy="4857262"/>
          </a:xfrm>
        </p:spPr>
        <p:txBody>
          <a:bodyPr anchor="ctr">
            <a:normAutofit/>
          </a:bodyPr>
          <a:lstStyle/>
          <a:p>
            <a:pPr marL="0" marR="0" lvl="0" indent="0" defTabSz="914400" rtl="0" eaLnBrk="0" fontAlgn="base" latinLnBrk="0" hangingPunct="0">
              <a:spcBef>
                <a:spcPct val="0"/>
              </a:spcBef>
              <a:spcAft>
                <a:spcPts val="600"/>
              </a:spcAft>
              <a:buClrTx/>
              <a:buSzTx/>
              <a:buFontTx/>
              <a:buNone/>
              <a:tabLst/>
            </a:pPr>
            <a:endParaRPr kumimoji="0" lang="nl-NL" altLang="nl-NL" sz="2000" b="0" i="0" u="none" strike="noStrike" cap="none" normalizeH="0" baseline="0" dirty="0">
              <a:ln>
                <a:noFill/>
              </a:ln>
              <a:solidFill>
                <a:srgbClr val="FFFFFF"/>
              </a:solidFill>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kumimoji="0" lang="nl-NL" altLang="nl-NL" sz="3300" b="1" i="0" u="none" strike="noStrike" cap="none" normalizeH="0" baseline="0" dirty="0">
                <a:ln>
                  <a:noFill/>
                </a:ln>
                <a:solidFill>
                  <a:srgbClr val="FFFFFF"/>
                </a:solidFill>
                <a:effectLst/>
                <a:latin typeface="Arial" panose="020B0604020202020204" pitchFamily="34" charset="0"/>
              </a:rPr>
              <a:t>(5) </a:t>
            </a:r>
          </a:p>
          <a:p>
            <a:pPr marL="0" marR="0" lvl="0" indent="0" defTabSz="914400" rtl="0" eaLnBrk="0" fontAlgn="base" latinLnBrk="0" hangingPunct="0">
              <a:spcBef>
                <a:spcPct val="0"/>
              </a:spcBef>
              <a:spcAft>
                <a:spcPts val="600"/>
              </a:spcAft>
              <a:buClrTx/>
              <a:buSzTx/>
              <a:buFontTx/>
              <a:buNone/>
              <a:tabLst/>
            </a:pPr>
            <a:r>
              <a:rPr kumimoji="0" lang="nl-NL" altLang="nl-NL" sz="3200" b="1" i="0" u="none" strike="noStrike" cap="none" normalizeH="0" baseline="0" dirty="0">
                <a:ln>
                  <a:noFill/>
                </a:ln>
                <a:solidFill>
                  <a:srgbClr val="FFFFFF"/>
                </a:solidFill>
                <a:effectLst/>
                <a:latin typeface="Arial" panose="020B0604020202020204" pitchFamily="34" charset="0"/>
              </a:rPr>
              <a:t>Zelfs onder ballingschap en oordeel gaat de missie van Gods </a:t>
            </a:r>
            <a:r>
              <a:rPr kumimoji="0" lang="nl-NL" altLang="nl-NL" sz="3200" b="1" i="0" u="none" strike="noStrike" cap="none" normalizeH="0" baseline="0">
                <a:ln>
                  <a:noFill/>
                </a:ln>
                <a:solidFill>
                  <a:srgbClr val="FFFFFF"/>
                </a:solidFill>
                <a:effectLst/>
                <a:latin typeface="Arial" panose="020B0604020202020204" pitchFamily="34" charset="0"/>
              </a:rPr>
              <a:t>volk door:</a:t>
            </a:r>
            <a:endParaRPr kumimoji="0" lang="nl-NL" altLang="nl-NL" sz="3200" b="1" i="0" u="none" strike="noStrike" cap="none" normalizeH="0" baseline="0" dirty="0">
              <a:ln>
                <a:noFill/>
              </a:ln>
              <a:solidFill>
                <a:srgbClr val="FFFFFF"/>
              </a:solidFill>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lang="nl-NL" sz="3200" b="1" dirty="0">
                <a:solidFill>
                  <a:srgbClr val="FFFFFF"/>
                </a:solidFill>
                <a:latin typeface="Arial" panose="020B0604020202020204" pitchFamily="34" charset="0"/>
              </a:rPr>
              <a:t>Wees een zegen, doe goed, bid</a:t>
            </a:r>
            <a:endParaRPr lang="nl-NL" sz="3200" dirty="0">
              <a:solidFill>
                <a:srgbClr val="FFFFFF"/>
              </a:solidFill>
            </a:endParaRPr>
          </a:p>
        </p:txBody>
      </p:sp>
      <p:sp>
        <p:nvSpPr>
          <p:cNvPr id="6" name="Rectangle 3">
            <a:extLst>
              <a:ext uri="{FF2B5EF4-FFF2-40B4-BE49-F238E27FC236}">
                <a16:creationId xmlns:a16="http://schemas.microsoft.com/office/drawing/2014/main" id="{54EDB409-4D53-4F8D-8AA2-F66F958E181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1" i="0" u="none" strike="noStrike" cap="none" normalizeH="0" baseline="0">
                <a:ln>
                  <a:noFill/>
                </a:ln>
                <a:solidFill>
                  <a:srgbClr val="000000"/>
                </a:solidFill>
                <a:effectLst/>
                <a:latin typeface="Arial" panose="020B0604020202020204" pitchFamily="34" charset="0"/>
              </a:rPr>
              <a:t>Wees een zegen, doe goed, bid. (Handelingen 11: 27-30; Titus)</a:t>
            </a:r>
            <a:endParaRPr kumimoji="0" lang="nl-NL" altLang="nl-NL" sz="18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4762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0">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2">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2" name="Titel 1">
            <a:extLst>
              <a:ext uri="{FF2B5EF4-FFF2-40B4-BE49-F238E27FC236}">
                <a16:creationId xmlns:a16="http://schemas.microsoft.com/office/drawing/2014/main" id="{40C04F8A-6049-4F26-B9DA-92E3D22FE041}"/>
              </a:ext>
            </a:extLst>
          </p:cNvPr>
          <p:cNvSpPr>
            <a:spLocks noGrp="1"/>
          </p:cNvSpPr>
          <p:nvPr>
            <p:ph type="title"/>
          </p:nvPr>
        </p:nvSpPr>
        <p:spPr>
          <a:xfrm>
            <a:off x="866440" y="1000370"/>
            <a:ext cx="3462079" cy="4857262"/>
          </a:xfrm>
        </p:spPr>
        <p:txBody>
          <a:bodyPr>
            <a:normAutofit/>
          </a:bodyPr>
          <a:lstStyle/>
          <a:p>
            <a:pPr algn="r"/>
            <a:r>
              <a:rPr lang="nl-NL" sz="4400" b="1" dirty="0">
                <a:solidFill>
                  <a:srgbClr val="FFFFFF"/>
                </a:solidFill>
                <a:effectLst/>
                <a:latin typeface="Calibri" panose="020F0502020204030204" pitchFamily="34" charset="0"/>
                <a:cs typeface="Calibri" panose="020F0502020204030204" pitchFamily="34" charset="0"/>
              </a:rPr>
              <a:t>Spreuken </a:t>
            </a:r>
            <a:br>
              <a:rPr lang="nl-NL" sz="4400" b="1" dirty="0">
                <a:solidFill>
                  <a:srgbClr val="FFFFFF"/>
                </a:solidFill>
                <a:effectLst/>
                <a:latin typeface="Calibri" panose="020F0502020204030204" pitchFamily="34" charset="0"/>
                <a:cs typeface="Calibri" panose="020F0502020204030204" pitchFamily="34" charset="0"/>
              </a:rPr>
            </a:br>
            <a:r>
              <a:rPr lang="nl-NL" sz="4400" b="1" dirty="0">
                <a:solidFill>
                  <a:srgbClr val="FFFFFF"/>
                </a:solidFill>
                <a:effectLst/>
                <a:latin typeface="Calibri" panose="020F0502020204030204" pitchFamily="34" charset="0"/>
                <a:cs typeface="Calibri" panose="020F0502020204030204" pitchFamily="34" charset="0"/>
              </a:rPr>
              <a:t>1: 20-33</a:t>
            </a:r>
            <a:endParaRPr lang="nl-NL" sz="4400" dirty="0">
              <a:solidFill>
                <a:srgbClr val="FFFFFF"/>
              </a:solidFill>
              <a:latin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C426F677-A09C-4A22-91B7-0C0B8470F933}"/>
              </a:ext>
            </a:extLst>
          </p:cNvPr>
          <p:cNvSpPr>
            <a:spLocks noGrp="1"/>
          </p:cNvSpPr>
          <p:nvPr>
            <p:ph idx="1"/>
          </p:nvPr>
        </p:nvSpPr>
        <p:spPr>
          <a:xfrm>
            <a:off x="4963691" y="1000370"/>
            <a:ext cx="6212310" cy="4857262"/>
          </a:xfrm>
        </p:spPr>
        <p:txBody>
          <a:bodyPr anchor="ctr">
            <a:normAutofit/>
          </a:bodyPr>
          <a:lstStyle/>
          <a:p>
            <a:pPr marL="0" indent="0">
              <a:buNone/>
            </a:pPr>
            <a:r>
              <a:rPr lang="nl-NL" sz="3600" b="1" dirty="0">
                <a:solidFill>
                  <a:srgbClr val="FFFFFF"/>
                </a:solidFill>
                <a:effectLst/>
                <a:latin typeface="Calibri" panose="020F0502020204030204" pitchFamily="34" charset="0"/>
              </a:rPr>
              <a:t>(1)</a:t>
            </a:r>
          </a:p>
          <a:p>
            <a:pPr marL="0" indent="0">
              <a:buNone/>
            </a:pPr>
            <a:r>
              <a:rPr lang="nl-NL" sz="3600" b="1" dirty="0">
                <a:solidFill>
                  <a:srgbClr val="FFFFFF"/>
                </a:solidFill>
                <a:effectLst/>
                <a:latin typeface="Calibri" panose="020F0502020204030204" pitchFamily="34" charset="0"/>
              </a:rPr>
              <a:t>Wie Gods waarschuwingen  negeert, plukt de wrange vruchten van zijn dwaasheid</a:t>
            </a:r>
            <a:endParaRPr lang="nl-NL" sz="3600" dirty="0">
              <a:solidFill>
                <a:srgbClr val="FFFFFF"/>
              </a:solidFill>
              <a:effectLst/>
              <a:latin typeface="Calibri" panose="020F0502020204030204" pitchFamily="34" charset="0"/>
            </a:endParaRPr>
          </a:p>
          <a:p>
            <a:endParaRPr lang="nl-NL" sz="2000" dirty="0">
              <a:solidFill>
                <a:srgbClr val="FFFFFF"/>
              </a:solidFill>
            </a:endParaRPr>
          </a:p>
        </p:txBody>
      </p:sp>
    </p:spTree>
    <p:extLst>
      <p:ext uri="{BB962C8B-B14F-4D97-AF65-F5344CB8AC3E}">
        <p14:creationId xmlns:p14="http://schemas.microsoft.com/office/powerpoint/2010/main" val="6319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62DF5-6911-4B6B-AB68-A5C454653A3E}"/>
              </a:ext>
            </a:extLst>
          </p:cNvPr>
          <p:cNvSpPr>
            <a:spLocks noGrp="1"/>
          </p:cNvSpPr>
          <p:nvPr>
            <p:ph type="title"/>
          </p:nvPr>
        </p:nvSpPr>
        <p:spPr/>
        <p:txBody>
          <a:bodyPr/>
          <a:lstStyle/>
          <a:p>
            <a:r>
              <a:rPr lang="nl-NL" dirty="0"/>
              <a:t>Spreuken 1: 23-25</a:t>
            </a:r>
          </a:p>
        </p:txBody>
      </p:sp>
      <p:sp>
        <p:nvSpPr>
          <p:cNvPr id="3" name="Tijdelijke aanduiding voor inhoud 2">
            <a:extLst>
              <a:ext uri="{FF2B5EF4-FFF2-40B4-BE49-F238E27FC236}">
                <a16:creationId xmlns:a16="http://schemas.microsoft.com/office/drawing/2014/main" id="{742B20A3-82D2-4864-80FC-4F2D843E8C2F}"/>
              </a:ext>
            </a:extLst>
          </p:cNvPr>
          <p:cNvSpPr>
            <a:spLocks noGrp="1"/>
          </p:cNvSpPr>
          <p:nvPr>
            <p:ph idx="1"/>
          </p:nvPr>
        </p:nvSpPr>
        <p:spPr/>
        <p:txBody>
          <a:bodyPr>
            <a:normAutofit lnSpcReduction="10000"/>
          </a:bodyPr>
          <a:lstStyle/>
          <a:p>
            <a:pPr algn="l" rtl="0">
              <a:lnSpc>
                <a:spcPct val="108000"/>
              </a:lnSpc>
            </a:pPr>
            <a:endParaRPr lang="nl-NL" sz="1800" dirty="0">
              <a:solidFill>
                <a:srgbClr val="000000"/>
              </a:solidFill>
              <a:effectLst/>
              <a:latin typeface="Calibri" panose="020F0502020204030204" pitchFamily="34" charset="0"/>
            </a:endParaRPr>
          </a:p>
          <a:p>
            <a:pPr marL="0" indent="0" algn="l" rtl="0">
              <a:lnSpc>
                <a:spcPct val="108000"/>
              </a:lnSpc>
              <a:buNone/>
            </a:pPr>
            <a:r>
              <a:rPr lang="nl-NL" sz="2400" dirty="0">
                <a:solidFill>
                  <a:srgbClr val="000000"/>
                </a:solidFill>
                <a:effectLst/>
                <a:latin typeface="Calibri" panose="020F0502020204030204" pitchFamily="34" charset="0"/>
              </a:rPr>
              <a:t>Luister, neem mijn berispingen ter harte –</a:t>
            </a:r>
          </a:p>
          <a:p>
            <a:pPr marL="0" indent="0" algn="l" rtl="0">
              <a:lnSpc>
                <a:spcPct val="108000"/>
              </a:lnSpc>
              <a:buNone/>
            </a:pPr>
            <a:r>
              <a:rPr lang="nl-NL" sz="2400" dirty="0">
                <a:solidFill>
                  <a:srgbClr val="000000"/>
                </a:solidFill>
                <a:effectLst/>
                <a:latin typeface="Calibri" panose="020F0502020204030204" pitchFamily="34" charset="0"/>
              </a:rPr>
              <a:t>dan stort ik mijn geest over je uit,</a:t>
            </a:r>
          </a:p>
          <a:p>
            <a:pPr marL="0" indent="0" algn="l" rtl="0">
              <a:lnSpc>
                <a:spcPct val="108000"/>
              </a:lnSpc>
              <a:buNone/>
            </a:pPr>
            <a:r>
              <a:rPr lang="nl-NL" sz="2400" dirty="0">
                <a:solidFill>
                  <a:srgbClr val="000000"/>
                </a:solidFill>
                <a:effectLst/>
                <a:latin typeface="Calibri" panose="020F0502020204030204" pitchFamily="34" charset="0"/>
              </a:rPr>
              <a:t>dan laat ik je delen in mijn wijsheid.</a:t>
            </a:r>
          </a:p>
          <a:p>
            <a:pPr marL="0" indent="0" algn="l" rtl="0">
              <a:lnSpc>
                <a:spcPct val="108000"/>
              </a:lnSpc>
              <a:buNone/>
            </a:pPr>
            <a:r>
              <a:rPr lang="nl-NL" sz="2400" dirty="0">
                <a:solidFill>
                  <a:srgbClr val="000000"/>
                </a:solidFill>
                <a:effectLst/>
                <a:latin typeface="Calibri" panose="020F0502020204030204" pitchFamily="34" charset="0"/>
              </a:rPr>
              <a:t>Maar toen ik je riep, wees je me af,</a:t>
            </a:r>
          </a:p>
          <a:p>
            <a:pPr marL="0" indent="0" algn="l" rtl="0">
              <a:lnSpc>
                <a:spcPct val="108000"/>
              </a:lnSpc>
              <a:buNone/>
            </a:pPr>
            <a:r>
              <a:rPr lang="nl-NL" sz="2400" dirty="0">
                <a:solidFill>
                  <a:srgbClr val="000000"/>
                </a:solidFill>
                <a:effectLst/>
                <a:latin typeface="Calibri" panose="020F0502020204030204" pitchFamily="34" charset="0"/>
              </a:rPr>
              <a:t>toen ik je mijn hand bood, nam je die niet aan.</a:t>
            </a:r>
          </a:p>
          <a:p>
            <a:pPr marL="0" indent="0" algn="l" rtl="0">
              <a:lnSpc>
                <a:spcPct val="108000"/>
              </a:lnSpc>
              <a:buNone/>
            </a:pPr>
            <a:r>
              <a:rPr lang="nl-NL" sz="2400" dirty="0">
                <a:solidFill>
                  <a:srgbClr val="000000"/>
                </a:solidFill>
                <a:effectLst/>
                <a:latin typeface="Calibri" panose="020F0502020204030204" pitchFamily="34" charset="0"/>
              </a:rPr>
              <a:t>Al mijn goede raad heb je in de wind geslagen,</a:t>
            </a:r>
          </a:p>
          <a:p>
            <a:pPr marL="0" indent="0" algn="l" rtl="0">
              <a:lnSpc>
                <a:spcPct val="108000"/>
              </a:lnSpc>
              <a:buNone/>
            </a:pPr>
            <a:r>
              <a:rPr lang="nl-NL" sz="2400" dirty="0">
                <a:solidFill>
                  <a:srgbClr val="000000"/>
                </a:solidFill>
                <a:effectLst/>
                <a:latin typeface="Calibri" panose="020F0502020204030204" pitchFamily="34" charset="0"/>
              </a:rPr>
              <a:t>elke berisping heb je genegeerd.</a:t>
            </a:r>
          </a:p>
        </p:txBody>
      </p:sp>
    </p:spTree>
    <p:extLst>
      <p:ext uri="{BB962C8B-B14F-4D97-AF65-F5344CB8AC3E}">
        <p14:creationId xmlns:p14="http://schemas.microsoft.com/office/powerpoint/2010/main" val="216383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62DF5-6911-4B6B-AB68-A5C454653A3E}"/>
              </a:ext>
            </a:extLst>
          </p:cNvPr>
          <p:cNvSpPr>
            <a:spLocks noGrp="1"/>
          </p:cNvSpPr>
          <p:nvPr>
            <p:ph type="title"/>
          </p:nvPr>
        </p:nvSpPr>
        <p:spPr/>
        <p:txBody>
          <a:bodyPr/>
          <a:lstStyle/>
          <a:p>
            <a:r>
              <a:rPr lang="nl-NL" dirty="0"/>
              <a:t>Spreuken 1: 26-27</a:t>
            </a:r>
          </a:p>
        </p:txBody>
      </p:sp>
      <p:sp>
        <p:nvSpPr>
          <p:cNvPr id="3" name="Tijdelijke aanduiding voor inhoud 2">
            <a:extLst>
              <a:ext uri="{FF2B5EF4-FFF2-40B4-BE49-F238E27FC236}">
                <a16:creationId xmlns:a16="http://schemas.microsoft.com/office/drawing/2014/main" id="{742B20A3-82D2-4864-80FC-4F2D843E8C2F}"/>
              </a:ext>
            </a:extLst>
          </p:cNvPr>
          <p:cNvSpPr>
            <a:spLocks noGrp="1"/>
          </p:cNvSpPr>
          <p:nvPr>
            <p:ph idx="1"/>
          </p:nvPr>
        </p:nvSpPr>
        <p:spPr/>
        <p:txBody>
          <a:bodyPr>
            <a:normAutofit/>
          </a:bodyPr>
          <a:lstStyle/>
          <a:p>
            <a:pPr algn="l" rtl="0">
              <a:lnSpc>
                <a:spcPct val="108000"/>
              </a:lnSpc>
            </a:pPr>
            <a:endParaRPr lang="nl-NL" sz="1800" i="1" dirty="0">
              <a:solidFill>
                <a:srgbClr val="000000"/>
              </a:solidFill>
              <a:effectLst/>
              <a:latin typeface="Calibri" panose="020F0502020204030204" pitchFamily="34" charset="0"/>
            </a:endParaRPr>
          </a:p>
          <a:p>
            <a:pPr marL="0" indent="0" algn="l" rtl="0">
              <a:lnSpc>
                <a:spcPct val="108000"/>
              </a:lnSpc>
              <a:buNone/>
            </a:pPr>
            <a:r>
              <a:rPr lang="nl-NL" sz="2400" dirty="0">
                <a:solidFill>
                  <a:srgbClr val="000000"/>
                </a:solidFill>
                <a:effectLst/>
                <a:latin typeface="Calibri" panose="020F0502020204030204" pitchFamily="34" charset="0"/>
              </a:rPr>
              <a:t>Daarom lach ik om je ongeluk,</a:t>
            </a:r>
          </a:p>
          <a:p>
            <a:pPr marL="0" indent="0" algn="l" rtl="0">
              <a:lnSpc>
                <a:spcPct val="108000"/>
              </a:lnSpc>
              <a:buNone/>
            </a:pPr>
            <a:r>
              <a:rPr lang="nl-NL" sz="2400" dirty="0">
                <a:solidFill>
                  <a:srgbClr val="000000"/>
                </a:solidFill>
                <a:effectLst/>
                <a:latin typeface="Calibri" panose="020F0502020204030204" pitchFamily="34" charset="0"/>
              </a:rPr>
              <a:t>schater ik het uit om je ellende,</a:t>
            </a:r>
          </a:p>
          <a:p>
            <a:pPr marL="0" indent="0" algn="l" rtl="0">
              <a:lnSpc>
                <a:spcPct val="108000"/>
              </a:lnSpc>
              <a:buNone/>
            </a:pPr>
            <a:r>
              <a:rPr lang="nl-NL" sz="2400" dirty="0">
                <a:solidFill>
                  <a:srgbClr val="000000"/>
                </a:solidFill>
                <a:effectLst/>
                <a:latin typeface="Calibri" panose="020F0502020204030204" pitchFamily="34" charset="0"/>
              </a:rPr>
              <a:t>wanneer ellende op je afkomt als een storm,</a:t>
            </a:r>
          </a:p>
          <a:p>
            <a:pPr marL="0" indent="0" algn="l" rtl="0">
              <a:lnSpc>
                <a:spcPct val="108000"/>
              </a:lnSpc>
              <a:buNone/>
            </a:pPr>
            <a:r>
              <a:rPr lang="nl-NL" sz="2400" dirty="0">
                <a:solidFill>
                  <a:srgbClr val="000000"/>
                </a:solidFill>
                <a:effectLst/>
                <a:latin typeface="Calibri" panose="020F0502020204030204" pitchFamily="34" charset="0"/>
              </a:rPr>
              <a:t>ongeluk als een onweer over je losbarst,</a:t>
            </a:r>
          </a:p>
          <a:p>
            <a:pPr marL="0" indent="0" algn="l" rtl="0">
              <a:lnSpc>
                <a:spcPct val="108000"/>
              </a:lnSpc>
              <a:buNone/>
            </a:pPr>
            <a:r>
              <a:rPr lang="nl-NL" sz="2400" dirty="0">
                <a:solidFill>
                  <a:srgbClr val="000000"/>
                </a:solidFill>
                <a:effectLst/>
                <a:latin typeface="Calibri" panose="020F0502020204030204" pitchFamily="34" charset="0"/>
              </a:rPr>
              <a:t>leed en nood je treffen. </a:t>
            </a:r>
          </a:p>
          <a:p>
            <a:endParaRPr lang="nl-NL" dirty="0"/>
          </a:p>
        </p:txBody>
      </p:sp>
    </p:spTree>
    <p:extLst>
      <p:ext uri="{BB962C8B-B14F-4D97-AF65-F5344CB8AC3E}">
        <p14:creationId xmlns:p14="http://schemas.microsoft.com/office/powerpoint/2010/main" val="1134451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9A85C-CCFF-4D03-A497-74B2FC854267}"/>
              </a:ext>
            </a:extLst>
          </p:cNvPr>
          <p:cNvSpPr>
            <a:spLocks noGrp="1"/>
          </p:cNvSpPr>
          <p:nvPr>
            <p:ph type="title"/>
          </p:nvPr>
        </p:nvSpPr>
        <p:spPr/>
        <p:txBody>
          <a:bodyPr/>
          <a:lstStyle/>
          <a:p>
            <a:r>
              <a:rPr lang="nl-NL" sz="4000" b="1" dirty="0">
                <a:solidFill>
                  <a:srgbClr val="000000"/>
                </a:solidFill>
                <a:effectLst/>
              </a:rPr>
              <a:t>Spreuken 1: 29-32</a:t>
            </a:r>
            <a:br>
              <a:rPr lang="nl-NL" sz="4000" i="0" dirty="0">
                <a:solidFill>
                  <a:srgbClr val="000000"/>
                </a:solidFill>
                <a:effectLst/>
                <a:latin typeface="Calibri" panose="020F0502020204030204" pitchFamily="34" charset="0"/>
              </a:rPr>
            </a:br>
            <a:endParaRPr lang="nl-NL" dirty="0"/>
          </a:p>
        </p:txBody>
      </p:sp>
      <p:sp>
        <p:nvSpPr>
          <p:cNvPr id="3" name="Tijdelijke aanduiding voor inhoud 2">
            <a:extLst>
              <a:ext uri="{FF2B5EF4-FFF2-40B4-BE49-F238E27FC236}">
                <a16:creationId xmlns:a16="http://schemas.microsoft.com/office/drawing/2014/main" id="{503DBF4C-16B4-40AD-8714-D8156A5CE9CA}"/>
              </a:ext>
            </a:extLst>
          </p:cNvPr>
          <p:cNvSpPr>
            <a:spLocks noGrp="1"/>
          </p:cNvSpPr>
          <p:nvPr>
            <p:ph idx="1"/>
          </p:nvPr>
        </p:nvSpPr>
        <p:spPr/>
        <p:txBody>
          <a:bodyPr>
            <a:normAutofit/>
          </a:bodyPr>
          <a:lstStyle/>
          <a:p>
            <a:pPr marL="0" indent="0" algn="l" rtl="0">
              <a:lnSpc>
                <a:spcPct val="108000"/>
              </a:lnSpc>
              <a:buNone/>
            </a:pPr>
            <a:endParaRPr lang="nl-NL" sz="2400" dirty="0">
              <a:solidFill>
                <a:srgbClr val="000000"/>
              </a:solidFill>
              <a:effectLst/>
              <a:latin typeface="Calibri" panose="020F0502020204030204" pitchFamily="34" charset="0"/>
            </a:endParaRPr>
          </a:p>
          <a:p>
            <a:pPr marL="0" indent="0" algn="l" rtl="0">
              <a:lnSpc>
                <a:spcPct val="108000"/>
              </a:lnSpc>
              <a:buNone/>
            </a:pPr>
            <a:r>
              <a:rPr lang="nl-NL" sz="2400" dirty="0">
                <a:solidFill>
                  <a:srgbClr val="000000"/>
                </a:solidFill>
                <a:effectLst/>
                <a:latin typeface="Calibri" panose="020F0502020204030204" pitchFamily="34" charset="0"/>
              </a:rPr>
              <a:t>Want je was afkerig van mijn kennis en toonde geen ontzag voor de HEER.</a:t>
            </a:r>
          </a:p>
          <a:p>
            <a:pPr marL="0" indent="0" algn="l" rtl="0">
              <a:lnSpc>
                <a:spcPct val="108000"/>
              </a:lnSpc>
              <a:buNone/>
            </a:pPr>
            <a:r>
              <a:rPr lang="nl-NL" sz="2400" dirty="0">
                <a:solidFill>
                  <a:srgbClr val="000000"/>
                </a:solidFill>
                <a:effectLst/>
                <a:latin typeface="Calibri" panose="020F0502020204030204" pitchFamily="34" charset="0"/>
              </a:rPr>
              <a:t>Je nam mijn raad niet aan, en verachtte mijn berispingen.</a:t>
            </a:r>
          </a:p>
          <a:p>
            <a:pPr marL="0" indent="0" algn="l" rtl="0">
              <a:lnSpc>
                <a:spcPct val="108000"/>
              </a:lnSpc>
              <a:buNone/>
            </a:pPr>
            <a:r>
              <a:rPr lang="nl-NL" sz="2400" dirty="0">
                <a:solidFill>
                  <a:srgbClr val="000000"/>
                </a:solidFill>
                <a:effectLst/>
                <a:latin typeface="Calibri" panose="020F0502020204030204" pitchFamily="34" charset="0"/>
              </a:rPr>
              <a:t>Daarom pluk je de wrange vruchten van je plannen,</a:t>
            </a:r>
          </a:p>
          <a:p>
            <a:pPr marL="0" indent="0" algn="l" rtl="0">
              <a:lnSpc>
                <a:spcPct val="108000"/>
              </a:lnSpc>
              <a:buNone/>
            </a:pPr>
            <a:r>
              <a:rPr lang="nl-NL" sz="2400" dirty="0">
                <a:solidFill>
                  <a:srgbClr val="000000"/>
                </a:solidFill>
                <a:effectLst/>
                <a:latin typeface="Calibri" panose="020F0502020204030204" pitchFamily="34" charset="0"/>
              </a:rPr>
              <a:t>je daden liggen je zwaar op de maag.</a:t>
            </a:r>
          </a:p>
          <a:p>
            <a:pPr marL="0" indent="0" algn="l" rtl="0">
              <a:lnSpc>
                <a:spcPct val="108000"/>
              </a:lnSpc>
              <a:buNone/>
            </a:pPr>
            <a:r>
              <a:rPr lang="nl-NL" sz="2400" dirty="0">
                <a:solidFill>
                  <a:srgbClr val="000000"/>
                </a:solidFill>
                <a:effectLst/>
                <a:latin typeface="Calibri" panose="020F0502020204030204" pitchFamily="34" charset="0"/>
              </a:rPr>
              <a:t>Want wie onnozel is, gaat aan zijn halsstarrigheid ten onder,</a:t>
            </a:r>
          </a:p>
          <a:p>
            <a:pPr marL="0" indent="0" algn="l" rtl="0">
              <a:lnSpc>
                <a:spcPct val="108000"/>
              </a:lnSpc>
              <a:buNone/>
            </a:pPr>
            <a:r>
              <a:rPr lang="nl-NL" sz="2400" dirty="0">
                <a:solidFill>
                  <a:srgbClr val="000000"/>
                </a:solidFill>
                <a:effectLst/>
                <a:latin typeface="Calibri" panose="020F0502020204030204" pitchFamily="34" charset="0"/>
              </a:rPr>
              <a:t>en zelfgenoegzaamheid brengt de dwazen om.</a:t>
            </a:r>
          </a:p>
          <a:p>
            <a:pPr marL="0" indent="0">
              <a:buNone/>
            </a:pPr>
            <a:endParaRPr lang="nl-NL" dirty="0"/>
          </a:p>
        </p:txBody>
      </p:sp>
    </p:spTree>
    <p:extLst>
      <p:ext uri="{BB962C8B-B14F-4D97-AF65-F5344CB8AC3E}">
        <p14:creationId xmlns:p14="http://schemas.microsoft.com/office/powerpoint/2010/main" val="294375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2" name="Titel 1">
            <a:extLst>
              <a:ext uri="{FF2B5EF4-FFF2-40B4-BE49-F238E27FC236}">
                <a16:creationId xmlns:a16="http://schemas.microsoft.com/office/drawing/2014/main" id="{1AED8AB4-AFE0-4C68-913B-0D6BE6CAF825}"/>
              </a:ext>
            </a:extLst>
          </p:cNvPr>
          <p:cNvSpPr>
            <a:spLocks noGrp="1"/>
          </p:cNvSpPr>
          <p:nvPr>
            <p:ph type="title"/>
          </p:nvPr>
        </p:nvSpPr>
        <p:spPr>
          <a:xfrm>
            <a:off x="866440" y="1000370"/>
            <a:ext cx="3462079" cy="4857262"/>
          </a:xfrm>
        </p:spPr>
        <p:txBody>
          <a:bodyPr>
            <a:normAutofit/>
          </a:bodyPr>
          <a:lstStyle/>
          <a:p>
            <a:pPr algn="r"/>
            <a:r>
              <a:rPr lang="nl-NL" sz="4400" b="1" dirty="0">
                <a:solidFill>
                  <a:srgbClr val="FFFFFF"/>
                </a:solidFill>
                <a:effectLst/>
                <a:latin typeface="Calibri" panose="020F0502020204030204" pitchFamily="34" charset="0"/>
              </a:rPr>
              <a:t>Ezechiël 27</a:t>
            </a:r>
            <a:br>
              <a:rPr lang="nl-NL" sz="4400" dirty="0">
                <a:solidFill>
                  <a:srgbClr val="FFFFFF"/>
                </a:solidFill>
                <a:effectLst/>
                <a:latin typeface="Calibri" panose="020F0502020204030204" pitchFamily="34" charset="0"/>
              </a:rPr>
            </a:br>
            <a:endParaRPr lang="nl-NL" sz="4400" dirty="0">
              <a:solidFill>
                <a:srgbClr val="FFFFFF"/>
              </a:solidFill>
            </a:endParaRPr>
          </a:p>
        </p:txBody>
      </p:sp>
      <p:sp>
        <p:nvSpPr>
          <p:cNvPr id="26" name="Tijdelijke aanduiding voor inhoud 2">
            <a:extLst>
              <a:ext uri="{FF2B5EF4-FFF2-40B4-BE49-F238E27FC236}">
                <a16:creationId xmlns:a16="http://schemas.microsoft.com/office/drawing/2014/main" id="{990568C3-AE71-4EDC-8118-4B2A6273549B}"/>
              </a:ext>
            </a:extLst>
          </p:cNvPr>
          <p:cNvSpPr>
            <a:spLocks noGrp="1"/>
          </p:cNvSpPr>
          <p:nvPr>
            <p:ph idx="1"/>
          </p:nvPr>
        </p:nvSpPr>
        <p:spPr>
          <a:xfrm>
            <a:off x="4963691" y="1000370"/>
            <a:ext cx="6212310" cy="4857262"/>
          </a:xfrm>
        </p:spPr>
        <p:txBody>
          <a:bodyPr anchor="ctr">
            <a:normAutofit/>
          </a:bodyPr>
          <a:lstStyle/>
          <a:p>
            <a:pPr marL="0" indent="0">
              <a:buNone/>
            </a:pPr>
            <a:endParaRPr lang="nl-NL" sz="3600" b="1" dirty="0">
              <a:solidFill>
                <a:srgbClr val="FFFFFF"/>
              </a:solidFill>
              <a:effectLst/>
              <a:latin typeface="Calibri" panose="020F0502020204030204" pitchFamily="34" charset="0"/>
            </a:endParaRPr>
          </a:p>
          <a:p>
            <a:pPr marL="0" indent="0">
              <a:buNone/>
            </a:pPr>
            <a:r>
              <a:rPr lang="nl-NL" sz="3600" b="1" dirty="0">
                <a:solidFill>
                  <a:srgbClr val="FFFFFF"/>
                </a:solidFill>
                <a:effectLst/>
                <a:latin typeface="Calibri" panose="020F0502020204030204" pitchFamily="34" charset="0"/>
              </a:rPr>
              <a:t>(2) </a:t>
            </a:r>
          </a:p>
          <a:p>
            <a:pPr marL="0" indent="0">
              <a:buNone/>
            </a:pPr>
            <a:r>
              <a:rPr lang="nl-NL" sz="3600" b="1" dirty="0">
                <a:solidFill>
                  <a:srgbClr val="FFFFFF"/>
                </a:solidFill>
                <a:effectLst/>
                <a:latin typeface="Calibri" panose="020F0502020204030204" pitchFamily="34" charset="0"/>
              </a:rPr>
              <a:t>de ineenstorting van </a:t>
            </a:r>
          </a:p>
          <a:p>
            <a:pPr marL="0" indent="0">
              <a:buNone/>
            </a:pPr>
            <a:r>
              <a:rPr lang="nl-NL" sz="3600" b="1" dirty="0">
                <a:solidFill>
                  <a:srgbClr val="FFFFFF"/>
                </a:solidFill>
                <a:effectLst/>
                <a:latin typeface="Calibri" panose="020F0502020204030204" pitchFamily="34" charset="0"/>
              </a:rPr>
              <a:t>(de afgoden van) de </a:t>
            </a:r>
            <a:r>
              <a:rPr lang="nl-NL" sz="3600" b="1" dirty="0" err="1">
                <a:solidFill>
                  <a:srgbClr val="FFFFFF"/>
                </a:solidFill>
                <a:effectLst/>
                <a:latin typeface="Calibri" panose="020F0502020204030204" pitchFamily="34" charset="0"/>
              </a:rPr>
              <a:t>ekonomie</a:t>
            </a:r>
            <a:r>
              <a:rPr lang="nl-NL" sz="3600" b="1" dirty="0">
                <a:solidFill>
                  <a:srgbClr val="FFFFFF"/>
                </a:solidFill>
                <a:effectLst/>
                <a:latin typeface="Calibri" panose="020F0502020204030204" pitchFamily="34" charset="0"/>
              </a:rPr>
              <a:t> leidt wereldwijd tot angst en verdriet</a:t>
            </a:r>
          </a:p>
          <a:p>
            <a:endParaRPr lang="nl-NL" sz="2000" dirty="0">
              <a:solidFill>
                <a:srgbClr val="FFFFFF"/>
              </a:solidFill>
            </a:endParaRPr>
          </a:p>
        </p:txBody>
      </p:sp>
    </p:spTree>
    <p:extLst>
      <p:ext uri="{BB962C8B-B14F-4D97-AF65-F5344CB8AC3E}">
        <p14:creationId xmlns:p14="http://schemas.microsoft.com/office/powerpoint/2010/main" val="1344157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E908C6-E708-4127-B36D-37890781C133}"/>
              </a:ext>
            </a:extLst>
          </p:cNvPr>
          <p:cNvSpPr>
            <a:spLocks noGrp="1"/>
          </p:cNvSpPr>
          <p:nvPr>
            <p:ph type="title"/>
          </p:nvPr>
        </p:nvSpPr>
        <p:spPr/>
        <p:txBody>
          <a:bodyPr/>
          <a:lstStyle/>
          <a:p>
            <a:r>
              <a:rPr lang="nl-NL" dirty="0"/>
              <a:t>	Tyrus –haven van de oudheid   </a:t>
            </a:r>
          </a:p>
        </p:txBody>
      </p:sp>
      <p:pic>
        <p:nvPicPr>
          <p:cNvPr id="6" name="Tijdelijke aanduiding voor inhoud 5" descr="Afbeelding met tekst, kaart&#10;&#10;Automatisch gegenereerde beschrijving">
            <a:extLst>
              <a:ext uri="{FF2B5EF4-FFF2-40B4-BE49-F238E27FC236}">
                <a16:creationId xmlns:a16="http://schemas.microsoft.com/office/drawing/2014/main" id="{BD99E76B-AAF7-45B5-A124-67C44BC1943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96298" y="2531749"/>
            <a:ext cx="4933021" cy="2700000"/>
          </a:xfrm>
        </p:spPr>
      </p:pic>
      <p:pic>
        <p:nvPicPr>
          <p:cNvPr id="8" name="Tijdelijke aanduiding voor inhoud 7" descr="Afbeelding met buiten, water, natuur, rivier&#10;&#10;Automatisch gegenereerde beschrijving">
            <a:extLst>
              <a:ext uri="{FF2B5EF4-FFF2-40B4-BE49-F238E27FC236}">
                <a16:creationId xmlns:a16="http://schemas.microsoft.com/office/drawing/2014/main" id="{63EC4B7E-24D3-40BD-AD1F-B04CBB79C24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75702" y="2014194"/>
            <a:ext cx="5520000" cy="4140000"/>
          </a:xfrm>
        </p:spPr>
      </p:pic>
    </p:spTree>
    <p:extLst>
      <p:ext uri="{BB962C8B-B14F-4D97-AF65-F5344CB8AC3E}">
        <p14:creationId xmlns:p14="http://schemas.microsoft.com/office/powerpoint/2010/main" val="63558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558F40-FC19-4F82-8355-DA3AE62DCBA3}"/>
              </a:ext>
            </a:extLst>
          </p:cNvPr>
          <p:cNvSpPr>
            <a:spLocks noGrp="1"/>
          </p:cNvSpPr>
          <p:nvPr>
            <p:ph type="title"/>
          </p:nvPr>
        </p:nvSpPr>
        <p:spPr/>
        <p:txBody>
          <a:bodyPr/>
          <a:lstStyle/>
          <a:p>
            <a:r>
              <a:rPr lang="nl-NL" b="1" dirty="0" err="1">
                <a:cs typeface="Calibri" panose="020F0502020204030204" pitchFamily="34" charset="0"/>
              </a:rPr>
              <a:t>Ezechiel</a:t>
            </a:r>
            <a:r>
              <a:rPr lang="nl-NL" b="1" dirty="0">
                <a:cs typeface="Calibri" panose="020F0502020204030204" pitchFamily="34" charset="0"/>
              </a:rPr>
              <a:t> 27: 25-27</a:t>
            </a:r>
          </a:p>
        </p:txBody>
      </p:sp>
      <p:sp>
        <p:nvSpPr>
          <p:cNvPr id="3" name="Tijdelijke aanduiding voor inhoud 2">
            <a:extLst>
              <a:ext uri="{FF2B5EF4-FFF2-40B4-BE49-F238E27FC236}">
                <a16:creationId xmlns:a16="http://schemas.microsoft.com/office/drawing/2014/main" id="{3CA41E65-8843-4540-9F48-055873A06822}"/>
              </a:ext>
            </a:extLst>
          </p:cNvPr>
          <p:cNvSpPr>
            <a:spLocks noGrp="1"/>
          </p:cNvSpPr>
          <p:nvPr>
            <p:ph idx="1"/>
          </p:nvPr>
        </p:nvSpPr>
        <p:spPr/>
        <p:txBody>
          <a:bodyPr>
            <a:noAutofit/>
          </a:bodyPr>
          <a:lstStyle/>
          <a:p>
            <a:pPr marL="0" indent="0">
              <a:buNone/>
            </a:pPr>
            <a:r>
              <a:rPr lang="nl-NL" sz="2400" dirty="0">
                <a:latin typeface="Calibri" panose="020F0502020204030204" pitchFamily="34" charset="0"/>
                <a:cs typeface="Calibri" panose="020F0502020204030204" pitchFamily="34" charset="0"/>
              </a:rPr>
              <a:t>Zo lag je volgeladen en zwaar</a:t>
            </a:r>
          </a:p>
          <a:p>
            <a:pPr marL="0" indent="0">
              <a:buNone/>
            </a:pPr>
            <a:r>
              <a:rPr lang="nl-NL" sz="2400" dirty="0">
                <a:latin typeface="Calibri" panose="020F0502020204030204" pitchFamily="34" charset="0"/>
                <a:cs typeface="Calibri" panose="020F0502020204030204" pitchFamily="34" charset="0"/>
              </a:rPr>
              <a:t>in het hart van de zeeën.</a:t>
            </a:r>
          </a:p>
          <a:p>
            <a:pPr marL="0" indent="0">
              <a:buNone/>
            </a:pPr>
            <a:r>
              <a:rPr lang="nl-NL" sz="2400" dirty="0">
                <a:latin typeface="Calibri" panose="020F0502020204030204" pitchFamily="34" charset="0"/>
                <a:cs typeface="Calibri" panose="020F0502020204030204" pitchFamily="34" charset="0"/>
              </a:rPr>
              <a:t>Je roeiers brachten je in diepe wateren,</a:t>
            </a:r>
          </a:p>
          <a:p>
            <a:pPr marL="0" indent="0">
              <a:buNone/>
            </a:pPr>
            <a:r>
              <a:rPr lang="nl-NL" sz="2400" dirty="0">
                <a:latin typeface="Calibri" panose="020F0502020204030204" pitchFamily="34" charset="0"/>
                <a:cs typeface="Calibri" panose="020F0502020204030204" pitchFamily="34" charset="0"/>
              </a:rPr>
              <a:t>En daar, in het hart van de zeeën,</a:t>
            </a:r>
          </a:p>
          <a:p>
            <a:pPr marL="0" indent="0">
              <a:buNone/>
            </a:pPr>
            <a:r>
              <a:rPr lang="nl-NL" sz="2400" dirty="0">
                <a:latin typeface="Calibri" panose="020F0502020204030204" pitchFamily="34" charset="0"/>
                <a:cs typeface="Calibri" panose="020F0502020204030204" pitchFamily="34" charset="0"/>
              </a:rPr>
              <a:t>Werd je door de oostenwind gebroken.</a:t>
            </a:r>
          </a:p>
          <a:p>
            <a:pPr marL="0" indent="0">
              <a:buNone/>
            </a:pPr>
            <a:r>
              <a:rPr lang="nl-NL" sz="2400" dirty="0">
                <a:latin typeface="Calibri" panose="020F0502020204030204" pitchFamily="34" charset="0"/>
                <a:cs typeface="Calibri" panose="020F0502020204030204" pitchFamily="34" charset="0"/>
              </a:rPr>
              <a:t>Al je bezit en al je goederen, </a:t>
            </a:r>
          </a:p>
          <a:p>
            <a:pPr marL="0" indent="0">
              <a:buNone/>
            </a:pPr>
            <a:r>
              <a:rPr lang="nl-NL" sz="2400" dirty="0">
                <a:latin typeface="Calibri" panose="020F0502020204030204" pitchFamily="34" charset="0"/>
                <a:cs typeface="Calibri" panose="020F0502020204030204" pitchFamily="34" charset="0"/>
              </a:rPr>
              <a:t>je handelswaar en je matrozen</a:t>
            </a:r>
          </a:p>
          <a:p>
            <a:pPr marL="0" indent="0">
              <a:buNone/>
            </a:pPr>
            <a:r>
              <a:rPr lang="nl-NL" sz="2400" dirty="0">
                <a:latin typeface="Calibri" panose="020F0502020204030204" pitchFamily="34" charset="0"/>
                <a:cs typeface="Calibri" panose="020F0502020204030204" pitchFamily="34" charset="0"/>
              </a:rPr>
              <a:t>… alles zal met je ten onder gaan. </a:t>
            </a:r>
          </a:p>
        </p:txBody>
      </p:sp>
    </p:spTree>
    <p:extLst>
      <p:ext uri="{BB962C8B-B14F-4D97-AF65-F5344CB8AC3E}">
        <p14:creationId xmlns:p14="http://schemas.microsoft.com/office/powerpoint/2010/main" val="279620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558F40-FC19-4F82-8355-DA3AE62DCBA3}"/>
              </a:ext>
            </a:extLst>
          </p:cNvPr>
          <p:cNvSpPr>
            <a:spLocks noGrp="1"/>
          </p:cNvSpPr>
          <p:nvPr>
            <p:ph type="title"/>
          </p:nvPr>
        </p:nvSpPr>
        <p:spPr/>
        <p:txBody>
          <a:bodyPr/>
          <a:lstStyle/>
          <a:p>
            <a:r>
              <a:rPr lang="nl-NL" b="1" dirty="0" err="1">
                <a:cs typeface="Calibri" panose="020F0502020204030204" pitchFamily="34" charset="0"/>
              </a:rPr>
              <a:t>Ezechiel</a:t>
            </a:r>
            <a:r>
              <a:rPr lang="nl-NL" b="1" dirty="0">
                <a:cs typeface="Calibri" panose="020F0502020204030204" pitchFamily="34" charset="0"/>
              </a:rPr>
              <a:t> 27: 32-36</a:t>
            </a:r>
          </a:p>
        </p:txBody>
      </p:sp>
      <p:sp>
        <p:nvSpPr>
          <p:cNvPr id="3" name="Tijdelijke aanduiding voor inhoud 2">
            <a:extLst>
              <a:ext uri="{FF2B5EF4-FFF2-40B4-BE49-F238E27FC236}">
                <a16:creationId xmlns:a16="http://schemas.microsoft.com/office/drawing/2014/main" id="{3CA41E65-8843-4540-9F48-055873A06822}"/>
              </a:ext>
            </a:extLst>
          </p:cNvPr>
          <p:cNvSpPr>
            <a:spLocks noGrp="1"/>
          </p:cNvSpPr>
          <p:nvPr>
            <p:ph idx="1"/>
          </p:nvPr>
        </p:nvSpPr>
        <p:spPr/>
        <p:txBody>
          <a:bodyPr>
            <a:noAutofit/>
          </a:bodyPr>
          <a:lstStyle/>
          <a:p>
            <a:pPr marL="0" indent="0">
              <a:buNone/>
            </a:pPr>
            <a:r>
              <a:rPr lang="nl-NL" sz="2400" dirty="0">
                <a:latin typeface="Calibri" panose="020F0502020204030204" pitchFamily="34" charset="0"/>
                <a:cs typeface="Calibri" panose="020F0502020204030204" pitchFamily="34" charset="0"/>
              </a:rPr>
              <a:t>Dan zingen en klagen ze over je:</a:t>
            </a:r>
          </a:p>
          <a:p>
            <a:pPr marL="0" indent="0">
              <a:buNone/>
            </a:pPr>
            <a:r>
              <a:rPr lang="nl-NL" sz="2400" dirty="0">
                <a:latin typeface="Calibri" panose="020F0502020204030204" pitchFamily="34" charset="0"/>
                <a:cs typeface="Calibri" panose="020F0502020204030204" pitchFamily="34" charset="0"/>
              </a:rPr>
              <a:t>‘Wie was aan Tyrus, daar midden in de zee gelijk?’  </a:t>
            </a:r>
          </a:p>
          <a:p>
            <a:pPr marL="0" indent="0">
              <a:buNone/>
            </a:pPr>
            <a:r>
              <a:rPr lang="nl-NL" sz="2400" dirty="0">
                <a:latin typeface="Calibri" panose="020F0502020204030204" pitchFamily="34" charset="0"/>
                <a:cs typeface="Calibri" panose="020F0502020204030204" pitchFamily="34" charset="0"/>
              </a:rPr>
              <a:t>		…</a:t>
            </a:r>
          </a:p>
          <a:p>
            <a:pPr marL="0" indent="0">
              <a:buNone/>
            </a:pPr>
            <a:r>
              <a:rPr lang="nl-NL" sz="2400" dirty="0">
                <a:latin typeface="Calibri" panose="020F0502020204030204" pitchFamily="34" charset="0"/>
                <a:cs typeface="Calibri" panose="020F0502020204030204" pitchFamily="34" charset="0"/>
              </a:rPr>
              <a:t>Verbijsterd zijn de kustbewoners,</a:t>
            </a:r>
          </a:p>
          <a:p>
            <a:pPr marL="0" indent="0">
              <a:buNone/>
            </a:pPr>
            <a:r>
              <a:rPr lang="nl-NL" sz="2400" dirty="0">
                <a:latin typeface="Calibri" panose="020F0502020204030204" pitchFamily="34" charset="0"/>
                <a:cs typeface="Calibri" panose="020F0502020204030204" pitchFamily="34" charset="0"/>
              </a:rPr>
              <a:t>hun koningen rijzen de haren te berge,</a:t>
            </a:r>
          </a:p>
          <a:p>
            <a:pPr marL="0" indent="0">
              <a:buNone/>
            </a:pPr>
            <a:r>
              <a:rPr lang="nl-NL" sz="2400" dirty="0">
                <a:latin typeface="Calibri" panose="020F0502020204030204" pitchFamily="34" charset="0"/>
                <a:cs typeface="Calibri" panose="020F0502020204030204" pitchFamily="34" charset="0"/>
              </a:rPr>
              <a:t>hun gezicht is van angst verwrongen.</a:t>
            </a:r>
          </a:p>
          <a:p>
            <a:pPr marL="0" indent="0">
              <a:buNone/>
            </a:pPr>
            <a:r>
              <a:rPr lang="nl-NL" sz="2400" dirty="0">
                <a:latin typeface="Calibri" panose="020F0502020204030204" pitchFamily="34" charset="0"/>
                <a:cs typeface="Calibri" panose="020F0502020204030204" pitchFamily="34" charset="0"/>
              </a:rPr>
              <a:t>De handeldrijvende volken sissen van afschuw!</a:t>
            </a:r>
          </a:p>
          <a:p>
            <a:pPr marL="0" indent="0">
              <a:buNone/>
            </a:pPr>
            <a:r>
              <a:rPr lang="nl-NL" sz="2400" dirty="0">
                <a:latin typeface="Calibri" panose="020F0502020204030204" pitchFamily="34" charset="0"/>
                <a:cs typeface="Calibri" panose="020F0502020204030204" pitchFamily="34" charset="0"/>
              </a:rPr>
              <a:t>Een schrikbeeld ben je geworden, voor altijd vergaan.</a:t>
            </a:r>
          </a:p>
        </p:txBody>
      </p:sp>
    </p:spTree>
    <p:extLst>
      <p:ext uri="{BB962C8B-B14F-4D97-AF65-F5344CB8AC3E}">
        <p14:creationId xmlns:p14="http://schemas.microsoft.com/office/powerpoint/2010/main" val="17552995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eorgia Pro Cond Blac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19</TotalTime>
  <Words>552</Words>
  <Application>Microsoft Office PowerPoint</Application>
  <PresentationFormat>Breedbeeld</PresentationFormat>
  <Paragraphs>81</Paragraphs>
  <Slides>14</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Arial</vt:lpstr>
      <vt:lpstr>Calibri</vt:lpstr>
      <vt:lpstr>Garamond</vt:lpstr>
      <vt:lpstr>Georgia Pro</vt:lpstr>
      <vt:lpstr>Georgia Pro Cond Black</vt:lpstr>
      <vt:lpstr>Liberation Serif</vt:lpstr>
      <vt:lpstr>SavonVTI</vt:lpstr>
      <vt:lpstr>Pandemie &amp; Profetie</vt:lpstr>
      <vt:lpstr>Spreuken  1: 20-33</vt:lpstr>
      <vt:lpstr>Spreuken 1: 23-25</vt:lpstr>
      <vt:lpstr>Spreuken 1: 26-27</vt:lpstr>
      <vt:lpstr>Spreuken 1: 29-32 </vt:lpstr>
      <vt:lpstr>Ezechiël 27 </vt:lpstr>
      <vt:lpstr> Tyrus –haven van de oudheid   </vt:lpstr>
      <vt:lpstr>Ezechiel 27: 25-27</vt:lpstr>
      <vt:lpstr>Ezechiel 27: 32-36</vt:lpstr>
      <vt:lpstr> Obadja  10-14  </vt:lpstr>
      <vt:lpstr>Klaagliederen</vt:lpstr>
      <vt:lpstr>Jeremia  29:1-14</vt:lpstr>
      <vt:lpstr>Het Welvaartsevangelie</vt:lpstr>
      <vt:lpstr>Handelingen 11:27-30 Titus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Pandemie &amp; Profetie</dc:title>
  <dc:creator>Jan Wilmink</dc:creator>
  <cp:lastModifiedBy>Jan Wilmink</cp:lastModifiedBy>
  <cp:revision>1</cp:revision>
  <dcterms:created xsi:type="dcterms:W3CDTF">2020-08-13T09:33:28Z</dcterms:created>
  <dcterms:modified xsi:type="dcterms:W3CDTF">2020-08-13T09:53:20Z</dcterms:modified>
</cp:coreProperties>
</file>