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" y="2130425"/>
            <a:ext cx="90000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000" y="4806478"/>
            <a:ext cx="90000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72000" y="612775"/>
            <a:ext cx="90000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2000" y="5432450"/>
            <a:ext cx="90000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4426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72000" y="274638"/>
            <a:ext cx="64050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 Pre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000" y="849814"/>
            <a:ext cx="9000000" cy="1139025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nl-NL" dirty="0"/>
              <a:t>Klik om de stijl te </a:t>
            </a:r>
            <a:br>
              <a:rPr lang="nl-NL" dirty="0"/>
            </a:br>
            <a:r>
              <a:rPr lang="nl-NL" dirty="0"/>
              <a:t>bewerken</a:t>
            </a:r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72000" y="2132856"/>
            <a:ext cx="9000000" cy="3993307"/>
          </a:xfrm>
        </p:spPr>
        <p:txBody>
          <a:bodyPr>
            <a:normAutofit/>
          </a:bodyPr>
          <a:lstStyle>
            <a:lvl1pPr marL="0" indent="0">
              <a:buNone/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901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000" y="4406900"/>
            <a:ext cx="90000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000" y="2906713"/>
            <a:ext cx="90000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  <a:prstGeom prst="rect">
            <a:avLst/>
          </a:prstGeo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  <a:prstGeom prst="rect">
            <a:avLst/>
          </a:prstGeo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72000" y="1600200"/>
            <a:ext cx="442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2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11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6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000" y="273050"/>
            <a:ext cx="33935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4969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72000" y="1435100"/>
            <a:ext cx="33935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2000" y="6356350"/>
            <a:ext cx="2432796" cy="365125"/>
          </a:xfr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638160" y="6356350"/>
            <a:ext cx="3867680" cy="36512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639204" y="6356350"/>
            <a:ext cx="2432796" cy="365125"/>
          </a:xfr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491880" y="188640"/>
            <a:ext cx="55801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000" y="908720"/>
            <a:ext cx="9000000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9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72000" y="6356350"/>
            <a:ext cx="2432796" cy="365125"/>
          </a:xfrm>
          <a:prstGeom prst="rect">
            <a:avLst/>
          </a:prstGeom>
        </p:spPr>
        <p:txBody>
          <a:bodyPr/>
          <a:lstStyle/>
          <a:p>
            <a:fld id="{1FECA6A0-E610-4BE3-93C0-3C2DDBDD0DA2}" type="datetimeFigureOut">
              <a:rPr lang="nl-NL" smtClean="0"/>
              <a:pPr/>
              <a:t>1-6-2019</a:t>
            </a:fld>
            <a:endParaRPr lang="nl-NL" dirty="0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638160" y="6356350"/>
            <a:ext cx="3867680" cy="365125"/>
          </a:xfrm>
          <a:prstGeom prst="rect">
            <a:avLst/>
          </a:prstGeom>
        </p:spPr>
        <p:txBody>
          <a:bodyPr/>
          <a:lstStyle/>
          <a:p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639204" y="6356350"/>
            <a:ext cx="2432796" cy="365125"/>
          </a:xfrm>
          <a:prstGeom prst="rect">
            <a:avLst/>
          </a:prstGeom>
        </p:spPr>
        <p:txBody>
          <a:bodyPr/>
          <a:lstStyle/>
          <a:p>
            <a:fld id="{89CF5C4A-A9FC-4DA0-8949-54DDC66AE0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r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755576" y="4221088"/>
            <a:ext cx="8316424" cy="1905075"/>
          </a:xfrm>
        </p:spPr>
        <p:txBody>
          <a:bodyPr>
            <a:normAutofit fontScale="92500" lnSpcReduction="20000"/>
          </a:bodyPr>
          <a:lstStyle/>
          <a:p>
            <a:r>
              <a:rPr lang="nl-NL" sz="2000" dirty="0" err="1"/>
              <a:t>Taakgroepleden</a:t>
            </a:r>
            <a:r>
              <a:rPr lang="nl-NL" sz="2000" dirty="0"/>
              <a:t>:</a:t>
            </a:r>
          </a:p>
          <a:p>
            <a:endParaRPr lang="nl-NL" sz="2000" dirty="0"/>
          </a:p>
          <a:p>
            <a:r>
              <a:rPr lang="nl-NL" sz="2000" dirty="0"/>
              <a:t>Petra Oostland</a:t>
            </a:r>
          </a:p>
          <a:p>
            <a:r>
              <a:rPr lang="nl-NL" sz="2000" dirty="0"/>
              <a:t>Johan </a:t>
            </a:r>
            <a:r>
              <a:rPr lang="nl-NL" sz="2000" dirty="0" err="1"/>
              <a:t>Messink</a:t>
            </a:r>
            <a:endParaRPr lang="nl-NL" sz="2000" dirty="0"/>
          </a:p>
          <a:p>
            <a:r>
              <a:rPr lang="nl-NL" sz="2000" dirty="0"/>
              <a:t>Jeannette Pals</a:t>
            </a:r>
          </a:p>
          <a:p>
            <a:r>
              <a:rPr lang="nl-NL" sz="2000" dirty="0"/>
              <a:t>Vacature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Activiteiten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Activiteiten gericht op kerk zichtbaar maken in de samenleving</a:t>
            </a:r>
          </a:p>
          <a:p>
            <a:endParaRPr lang="nl-NL" dirty="0"/>
          </a:p>
          <a:p>
            <a:pPr marL="971550" lvl="1" indent="-514350">
              <a:buFont typeface="+mj-lt"/>
              <a:buAutoNum type="arabicPeriod"/>
            </a:pP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9774F5-BFB0-4F6C-9FEB-9C208F2FA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Taakgroep Kerk naar Buiten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686F46-B1C3-454C-81CD-A8F6ECFC7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Website:</a:t>
            </a:r>
          </a:p>
          <a:p>
            <a:endParaRPr lang="nl-NL" dirty="0"/>
          </a:p>
          <a:p>
            <a:pPr lvl="2"/>
            <a:r>
              <a:rPr lang="nl-NL" dirty="0"/>
              <a:t>vrij toegankelijk deel met informatie over gemeente en activiteiten</a:t>
            </a:r>
          </a:p>
          <a:p>
            <a:pPr lvl="2"/>
            <a:endParaRPr lang="nl-NL" dirty="0"/>
          </a:p>
          <a:p>
            <a:pPr lvl="2"/>
            <a:r>
              <a:rPr lang="nl-NL" dirty="0"/>
              <a:t>afgeschermd gedeelte alleen toegankelijk voor gemeenteleden</a:t>
            </a:r>
          </a:p>
          <a:p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11000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5A343E-4156-4ADB-A3C3-C6265F787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450D55-0EC5-4DE9-B57C-FF5138964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Ondersteunen van bestaande initiatieven</a:t>
            </a:r>
          </a:p>
          <a:p>
            <a:endParaRPr lang="nl-NL" dirty="0"/>
          </a:p>
          <a:p>
            <a:r>
              <a:rPr lang="nl-NL" sz="2400" dirty="0" err="1"/>
              <a:t>Welkomscommissie</a:t>
            </a:r>
            <a:endParaRPr lang="nl-NL" sz="2400" dirty="0"/>
          </a:p>
          <a:p>
            <a:pPr lvl="3"/>
            <a:r>
              <a:rPr lang="nl-NL" dirty="0"/>
              <a:t>Naambordjes gastvrouwen en  gastheren</a:t>
            </a:r>
          </a:p>
          <a:p>
            <a:pPr lvl="3"/>
            <a:r>
              <a:rPr lang="nl-NL" dirty="0"/>
              <a:t>Visitekaartjes </a:t>
            </a:r>
            <a:r>
              <a:rPr lang="nl-NL" sz="2400" dirty="0"/>
              <a:t> </a:t>
            </a:r>
          </a:p>
          <a:p>
            <a:endParaRPr lang="nl-NL" dirty="0"/>
          </a:p>
          <a:p>
            <a:r>
              <a:rPr lang="nl-NL" sz="2400" dirty="0" err="1"/>
              <a:t>Alphacursus</a:t>
            </a:r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Open ochtenden </a:t>
            </a:r>
          </a:p>
          <a:p>
            <a:endParaRPr lang="nl-NL" sz="2400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pPr lvl="3"/>
            <a:endParaRPr lang="nl-NL" dirty="0"/>
          </a:p>
          <a:p>
            <a:pPr lvl="3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425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0BBFB-20ED-4796-B6C1-4B90CF56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F1A680-ED08-4852-9A4B-5AC963A50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Onderhouden van contacten met andere kerken in Soest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Raad van Kerken</a:t>
            </a:r>
          </a:p>
          <a:p>
            <a:pPr lvl="1"/>
            <a:r>
              <a:rPr lang="nl-NL" sz="2400" dirty="0"/>
              <a:t>Gebedsweek</a:t>
            </a:r>
          </a:p>
          <a:p>
            <a:pPr lvl="1"/>
            <a:r>
              <a:rPr lang="nl-NL" sz="2400" dirty="0"/>
              <a:t>Pinkstergroet</a:t>
            </a:r>
          </a:p>
          <a:p>
            <a:pPr lvl="1"/>
            <a:r>
              <a:rPr lang="nl-NL" sz="2400" dirty="0"/>
              <a:t>Kerkennacht</a:t>
            </a:r>
          </a:p>
          <a:p>
            <a:pPr lvl="1"/>
            <a:r>
              <a:rPr lang="nl-NL" sz="2400" dirty="0"/>
              <a:t>Vredeswandeling</a:t>
            </a:r>
          </a:p>
          <a:p>
            <a:pPr lvl="1"/>
            <a:r>
              <a:rPr lang="nl-NL" sz="2400" dirty="0"/>
              <a:t>Bijbelquiz</a:t>
            </a:r>
          </a:p>
          <a:p>
            <a:pPr lvl="1"/>
            <a:r>
              <a:rPr lang="nl-NL" sz="2400" dirty="0"/>
              <a:t>Kerkplein/vakantiefolder</a:t>
            </a:r>
          </a:p>
          <a:p>
            <a:pPr lvl="1"/>
            <a:r>
              <a:rPr lang="nl-NL" sz="2400" dirty="0"/>
              <a:t>4 mei herdenking</a:t>
            </a:r>
          </a:p>
          <a:p>
            <a:endParaRPr lang="nl-NL" sz="2400" dirty="0"/>
          </a:p>
          <a:p>
            <a:pPr lvl="2"/>
            <a:endParaRPr lang="nl-NL" sz="1600" dirty="0"/>
          </a:p>
          <a:p>
            <a:pPr lvl="2"/>
            <a:endParaRPr lang="nl-NL" sz="1600" dirty="0"/>
          </a:p>
          <a:p>
            <a:pPr lvl="2"/>
            <a:endParaRPr lang="nl-NL" sz="1600" dirty="0"/>
          </a:p>
          <a:p>
            <a:pPr marL="914400" lvl="2" indent="0">
              <a:buNone/>
            </a:pPr>
            <a:endParaRPr lang="nl-NL" sz="16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8463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AAD9B-4283-4C3C-8372-D27DD6EC8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CF567A-8FEE-4AC6-AD19-A8A154772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Onderhouden van contacten met andere kerken in Soest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Missionair Beraad</a:t>
            </a:r>
          </a:p>
          <a:p>
            <a:endParaRPr lang="nl-NL" dirty="0"/>
          </a:p>
          <a:p>
            <a:pPr lvl="1"/>
            <a:r>
              <a:rPr lang="nl-NL" dirty="0"/>
              <a:t>Herderstocht</a:t>
            </a:r>
          </a:p>
          <a:p>
            <a:pPr lvl="1"/>
            <a:r>
              <a:rPr lang="nl-NL" dirty="0"/>
              <a:t>Pinkstergroet</a:t>
            </a:r>
          </a:p>
          <a:p>
            <a:pPr lvl="1"/>
            <a:r>
              <a:rPr lang="nl-NL" dirty="0"/>
              <a:t>Kerst in Soest</a:t>
            </a:r>
          </a:p>
          <a:p>
            <a:pPr lvl="1"/>
            <a:r>
              <a:rPr lang="nl-NL" dirty="0"/>
              <a:t>Kerstpakkettenactie</a:t>
            </a:r>
          </a:p>
          <a:p>
            <a:pPr lvl="1"/>
            <a:r>
              <a:rPr lang="nl-NL" dirty="0"/>
              <a:t>Sport Event Soest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</a:p>
          <a:p>
            <a:pPr marL="0" indent="0">
              <a:buNone/>
            </a:pP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44645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7F030C-0D29-41D0-980F-719683DA6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D7767FD-DEB9-468C-8C46-06782F323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Ondersteunen gemeente in het uitdragen van het geloof</a:t>
            </a:r>
          </a:p>
          <a:p>
            <a:endParaRPr lang="nl-NL" dirty="0"/>
          </a:p>
          <a:p>
            <a:pPr lvl="1"/>
            <a:r>
              <a:rPr lang="nl-NL" dirty="0"/>
              <a:t>Toerusting</a:t>
            </a:r>
          </a:p>
          <a:p>
            <a:pPr lvl="2"/>
            <a:r>
              <a:rPr lang="nl-NL" dirty="0"/>
              <a:t>Nog open wat betreft invulling</a:t>
            </a:r>
          </a:p>
          <a:p>
            <a:pPr lvl="2"/>
            <a:r>
              <a:rPr lang="nl-NL" dirty="0"/>
              <a:t>Ideeën zijn welkom</a:t>
            </a:r>
          </a:p>
        </p:txBody>
      </p:sp>
    </p:spTree>
    <p:extLst>
      <p:ext uri="{BB962C8B-B14F-4D97-AF65-F5344CB8AC3E}">
        <p14:creationId xmlns:p14="http://schemas.microsoft.com/office/powerpoint/2010/main" val="3046274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0212A5-F782-4303-ADD8-1D7BC7BA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Taakgroep Kerk naar Buiten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2B21CB-AF65-486F-A803-8B1C45203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r>
              <a:rPr lang="nl-NL"/>
              <a:t>Vragen?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030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141</Words>
  <Application>Microsoft Office PowerPoint</Application>
  <PresentationFormat>Diavoorstelling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Office-thema</vt:lpstr>
      <vt:lpstr>Taakgroep Kerk naar Buiten</vt:lpstr>
      <vt:lpstr>Taakgroep Kerk naar Buiten</vt:lpstr>
      <vt:lpstr>Taakgroep Kerk naar Buiten</vt:lpstr>
      <vt:lpstr>Taakgroep Kerk naar Buiten</vt:lpstr>
      <vt:lpstr>Taakgroep Kerk naar Buiten</vt:lpstr>
      <vt:lpstr>Taakgroep Kerk naar Buiten</vt:lpstr>
      <vt:lpstr>Taakgroep Kerk naar Buiten</vt:lpstr>
      <vt:lpstr>Taakgroep Kerk naar Buiten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henkwim</dc:creator>
  <cp:lastModifiedBy>Jeannette Pals</cp:lastModifiedBy>
  <cp:revision>17</cp:revision>
  <dcterms:created xsi:type="dcterms:W3CDTF">2014-11-22T15:33:51Z</dcterms:created>
  <dcterms:modified xsi:type="dcterms:W3CDTF">2019-06-01T12:38:44Z</dcterms:modified>
</cp:coreProperties>
</file>